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5" r:id="rId18"/>
    <p:sldId id="276" r:id="rId19"/>
    <p:sldId id="274" r:id="rId20"/>
    <p:sldId id="277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19"/>
    <p:restoredTop sz="96405"/>
  </p:normalViewPr>
  <p:slideViewPr>
    <p:cSldViewPr snapToGrid="0">
      <p:cViewPr varScale="1">
        <p:scale>
          <a:sx n="160" d="100"/>
          <a:sy n="160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6E366-E07C-C84E-8455-ECCE3692BF3A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739A86-E750-A344-B96C-A29FADA190DB}">
      <dgm:prSet phldrT="[Text]"/>
      <dgm:spPr/>
      <dgm:t>
        <a:bodyPr/>
        <a:lstStyle/>
        <a:p>
          <a:r>
            <a:rPr lang="en-GB" dirty="0"/>
            <a:t>Reactive Principles</a:t>
          </a:r>
        </a:p>
      </dgm:t>
    </dgm:pt>
    <dgm:pt modelId="{E170C292-24F5-4F47-B68D-28DD68F7D1AB}" type="parTrans" cxnId="{0DDA2FF5-3816-E042-AC4C-5287CC160686}">
      <dgm:prSet/>
      <dgm:spPr/>
      <dgm:t>
        <a:bodyPr/>
        <a:lstStyle/>
        <a:p>
          <a:endParaRPr lang="en-GB"/>
        </a:p>
      </dgm:t>
    </dgm:pt>
    <dgm:pt modelId="{0307E14D-43D2-6A4C-843A-354362618F5B}" type="sibTrans" cxnId="{0DDA2FF5-3816-E042-AC4C-5287CC160686}">
      <dgm:prSet/>
      <dgm:spPr/>
      <dgm:t>
        <a:bodyPr/>
        <a:lstStyle/>
        <a:p>
          <a:endParaRPr lang="en-GB"/>
        </a:p>
      </dgm:t>
    </dgm:pt>
    <dgm:pt modelId="{11C34C9A-77A1-E14D-87CA-EBE1457D353F}">
      <dgm:prSet phldrT="[Text]"/>
      <dgm:spPr/>
      <dgm:t>
        <a:bodyPr/>
        <a:lstStyle/>
        <a:p>
          <a:r>
            <a:rPr lang="en-GB" dirty="0"/>
            <a:t>Stay Responsive</a:t>
          </a:r>
        </a:p>
      </dgm:t>
    </dgm:pt>
    <dgm:pt modelId="{76477466-DF40-D445-B719-9DFE1D08A59F}" type="parTrans" cxnId="{ACDEBAF4-73DA-A644-9C66-006F4CDC86C0}">
      <dgm:prSet/>
      <dgm:spPr/>
      <dgm:t>
        <a:bodyPr/>
        <a:lstStyle/>
        <a:p>
          <a:endParaRPr lang="en-GB"/>
        </a:p>
      </dgm:t>
    </dgm:pt>
    <dgm:pt modelId="{DA79800E-AA3D-1340-9AB9-387A7A7F7B4F}" type="sibTrans" cxnId="{ACDEBAF4-73DA-A644-9C66-006F4CDC86C0}">
      <dgm:prSet/>
      <dgm:spPr/>
      <dgm:t>
        <a:bodyPr/>
        <a:lstStyle/>
        <a:p>
          <a:endParaRPr lang="en-GB"/>
        </a:p>
      </dgm:t>
    </dgm:pt>
    <dgm:pt modelId="{2A3CE0E0-B294-C540-870E-E176C65E958B}">
      <dgm:prSet phldrT="[Text]"/>
      <dgm:spPr/>
      <dgm:t>
        <a:bodyPr/>
        <a:lstStyle/>
        <a:p>
          <a:r>
            <a:rPr lang="en-GB" dirty="0"/>
            <a:t>Accept Uncertainty</a:t>
          </a:r>
        </a:p>
      </dgm:t>
    </dgm:pt>
    <dgm:pt modelId="{2A44F8AA-9209-DB47-B34C-BA73C25F27D8}" type="parTrans" cxnId="{1AF66DDE-61DD-3745-8962-A020BC064BAC}">
      <dgm:prSet/>
      <dgm:spPr/>
      <dgm:t>
        <a:bodyPr/>
        <a:lstStyle/>
        <a:p>
          <a:endParaRPr lang="en-GB"/>
        </a:p>
      </dgm:t>
    </dgm:pt>
    <dgm:pt modelId="{1C7799B4-7D32-424D-ABE8-F4FF19E6A537}" type="sibTrans" cxnId="{1AF66DDE-61DD-3745-8962-A020BC064BAC}">
      <dgm:prSet/>
      <dgm:spPr/>
      <dgm:t>
        <a:bodyPr/>
        <a:lstStyle/>
        <a:p>
          <a:endParaRPr lang="en-GB"/>
        </a:p>
      </dgm:t>
    </dgm:pt>
    <dgm:pt modelId="{98887FDA-4891-A144-8C5D-45328A65385B}">
      <dgm:prSet phldrT="[Text]"/>
      <dgm:spPr/>
      <dgm:t>
        <a:bodyPr/>
        <a:lstStyle/>
        <a:p>
          <a:r>
            <a:rPr lang="en-GB" dirty="0"/>
            <a:t>Reactive Patterns</a:t>
          </a:r>
        </a:p>
      </dgm:t>
    </dgm:pt>
    <dgm:pt modelId="{3C3CB7E6-F410-4349-A5D2-993BCE6FC6DB}" type="parTrans" cxnId="{58B41023-D438-154A-B6EE-0EF0551FC3AE}">
      <dgm:prSet/>
      <dgm:spPr/>
      <dgm:t>
        <a:bodyPr/>
        <a:lstStyle/>
        <a:p>
          <a:endParaRPr lang="en-GB"/>
        </a:p>
      </dgm:t>
    </dgm:pt>
    <dgm:pt modelId="{693D0562-E81E-DD4B-B5EF-44028E698B4A}" type="sibTrans" cxnId="{58B41023-D438-154A-B6EE-0EF0551FC3AE}">
      <dgm:prSet/>
      <dgm:spPr/>
      <dgm:t>
        <a:bodyPr/>
        <a:lstStyle/>
        <a:p>
          <a:endParaRPr lang="en-GB"/>
        </a:p>
      </dgm:t>
    </dgm:pt>
    <dgm:pt modelId="{C6159992-1CC1-5A44-9224-927627795113}">
      <dgm:prSet phldrT="[Text]"/>
      <dgm:spPr/>
      <dgm:t>
        <a:bodyPr/>
        <a:lstStyle/>
        <a:p>
          <a:r>
            <a:rPr lang="en-GB" dirty="0"/>
            <a:t>Partition State</a:t>
          </a:r>
        </a:p>
      </dgm:t>
    </dgm:pt>
    <dgm:pt modelId="{AC03BC2B-4C7F-9349-902A-FAE4D5D2F292}" type="parTrans" cxnId="{DA986F8E-8BC7-7347-A779-7A7CA02D2BE3}">
      <dgm:prSet/>
      <dgm:spPr/>
      <dgm:t>
        <a:bodyPr/>
        <a:lstStyle/>
        <a:p>
          <a:endParaRPr lang="en-GB"/>
        </a:p>
      </dgm:t>
    </dgm:pt>
    <dgm:pt modelId="{6CDC5E2E-4920-9042-B28A-ACC4329C79CA}" type="sibTrans" cxnId="{DA986F8E-8BC7-7347-A779-7A7CA02D2BE3}">
      <dgm:prSet/>
      <dgm:spPr/>
      <dgm:t>
        <a:bodyPr/>
        <a:lstStyle/>
        <a:p>
          <a:endParaRPr lang="en-GB"/>
        </a:p>
      </dgm:t>
    </dgm:pt>
    <dgm:pt modelId="{30247E52-254E-A340-B9CC-7682B662AF47}">
      <dgm:prSet phldrT="[Text]"/>
      <dgm:spPr/>
      <dgm:t>
        <a:bodyPr/>
        <a:lstStyle/>
        <a:p>
          <a:r>
            <a:rPr lang="en-GB" dirty="0"/>
            <a:t>Communicate Facts</a:t>
          </a:r>
        </a:p>
      </dgm:t>
    </dgm:pt>
    <dgm:pt modelId="{4423D480-9E6F-754D-B8F3-8F877D024B74}" type="parTrans" cxnId="{B4D582FC-A14B-5D45-BCC7-7D35FC647A63}">
      <dgm:prSet/>
      <dgm:spPr/>
      <dgm:t>
        <a:bodyPr/>
        <a:lstStyle/>
        <a:p>
          <a:endParaRPr lang="en-GB"/>
        </a:p>
      </dgm:t>
    </dgm:pt>
    <dgm:pt modelId="{4BD66977-AA2F-E042-84BD-CCA8A1F516A9}" type="sibTrans" cxnId="{B4D582FC-A14B-5D45-BCC7-7D35FC647A63}">
      <dgm:prSet/>
      <dgm:spPr/>
      <dgm:t>
        <a:bodyPr/>
        <a:lstStyle/>
        <a:p>
          <a:endParaRPr lang="en-GB"/>
        </a:p>
      </dgm:t>
    </dgm:pt>
    <dgm:pt modelId="{DA9F0ED7-B0CC-EE4B-9A01-4D5B7CBE8FBC}">
      <dgm:prSet/>
      <dgm:spPr/>
      <dgm:t>
        <a:bodyPr/>
        <a:lstStyle/>
        <a:p>
          <a:r>
            <a:rPr lang="en-GB" dirty="0"/>
            <a:t>Embrace Failure</a:t>
          </a:r>
        </a:p>
      </dgm:t>
    </dgm:pt>
    <dgm:pt modelId="{7C646EF3-5E78-4343-BE92-ADE81005A5AF}" type="parTrans" cxnId="{EC8D990C-B144-1041-B09C-264AB0069BAE}">
      <dgm:prSet/>
      <dgm:spPr/>
      <dgm:t>
        <a:bodyPr/>
        <a:lstStyle/>
        <a:p>
          <a:endParaRPr lang="en-GB"/>
        </a:p>
      </dgm:t>
    </dgm:pt>
    <dgm:pt modelId="{B5CE93E8-699C-814F-9CCD-16A40B9601DC}" type="sibTrans" cxnId="{EC8D990C-B144-1041-B09C-264AB0069BAE}">
      <dgm:prSet/>
      <dgm:spPr/>
      <dgm:t>
        <a:bodyPr/>
        <a:lstStyle/>
        <a:p>
          <a:endParaRPr lang="en-GB"/>
        </a:p>
      </dgm:t>
    </dgm:pt>
    <dgm:pt modelId="{B85B6FEB-76AD-C54F-8E91-0748E74FE36C}">
      <dgm:prSet/>
      <dgm:spPr/>
      <dgm:t>
        <a:bodyPr/>
        <a:lstStyle/>
        <a:p>
          <a:r>
            <a:rPr lang="en-GB" dirty="0"/>
            <a:t>Assert Autonomy</a:t>
          </a:r>
        </a:p>
      </dgm:t>
    </dgm:pt>
    <dgm:pt modelId="{5A14D4B7-6CD3-2B46-897A-213651872E80}" type="parTrans" cxnId="{20AFBB97-4A0D-3E4C-AF46-667717D2F26B}">
      <dgm:prSet/>
      <dgm:spPr/>
      <dgm:t>
        <a:bodyPr/>
        <a:lstStyle/>
        <a:p>
          <a:endParaRPr lang="en-GB"/>
        </a:p>
      </dgm:t>
    </dgm:pt>
    <dgm:pt modelId="{3DFC3B83-5C2C-B347-8C9A-C215B4751941}" type="sibTrans" cxnId="{20AFBB97-4A0D-3E4C-AF46-667717D2F26B}">
      <dgm:prSet/>
      <dgm:spPr/>
      <dgm:t>
        <a:bodyPr/>
        <a:lstStyle/>
        <a:p>
          <a:endParaRPr lang="en-GB"/>
        </a:p>
      </dgm:t>
    </dgm:pt>
    <dgm:pt modelId="{D7A573EA-4F4F-844C-9FBD-BE49CF2C565F}">
      <dgm:prSet/>
      <dgm:spPr/>
      <dgm:t>
        <a:bodyPr/>
        <a:lstStyle/>
        <a:p>
          <a:r>
            <a:rPr lang="en-GB" dirty="0"/>
            <a:t>Tailor Consistency</a:t>
          </a:r>
        </a:p>
      </dgm:t>
    </dgm:pt>
    <dgm:pt modelId="{BA78B9BF-A7FD-AB4F-A037-C0F7D90BB7CC}" type="parTrans" cxnId="{CEAD81C2-7FEA-B349-A7B0-BC584EBEE7A2}">
      <dgm:prSet/>
      <dgm:spPr/>
      <dgm:t>
        <a:bodyPr/>
        <a:lstStyle/>
        <a:p>
          <a:endParaRPr lang="en-GB"/>
        </a:p>
      </dgm:t>
    </dgm:pt>
    <dgm:pt modelId="{03289C94-54EF-CE4F-A328-E5B763D9246E}" type="sibTrans" cxnId="{CEAD81C2-7FEA-B349-A7B0-BC584EBEE7A2}">
      <dgm:prSet/>
      <dgm:spPr/>
      <dgm:t>
        <a:bodyPr/>
        <a:lstStyle/>
        <a:p>
          <a:endParaRPr lang="en-GB"/>
        </a:p>
      </dgm:t>
    </dgm:pt>
    <dgm:pt modelId="{742641E6-FC2F-1749-A068-2537115084FD}">
      <dgm:prSet/>
      <dgm:spPr/>
      <dgm:t>
        <a:bodyPr/>
        <a:lstStyle/>
        <a:p>
          <a:r>
            <a:rPr lang="en-GB" dirty="0"/>
            <a:t>Decouple Time</a:t>
          </a:r>
        </a:p>
      </dgm:t>
    </dgm:pt>
    <dgm:pt modelId="{9D9E2F91-FFE2-974D-876E-4EA56FA1AEA0}" type="parTrans" cxnId="{5E64BC05-E096-8A41-83FE-3262B18F1B74}">
      <dgm:prSet/>
      <dgm:spPr/>
      <dgm:t>
        <a:bodyPr/>
        <a:lstStyle/>
        <a:p>
          <a:endParaRPr lang="en-GB"/>
        </a:p>
      </dgm:t>
    </dgm:pt>
    <dgm:pt modelId="{7F6BF7FE-4CD5-064F-B536-A1206176E359}" type="sibTrans" cxnId="{5E64BC05-E096-8A41-83FE-3262B18F1B74}">
      <dgm:prSet/>
      <dgm:spPr/>
      <dgm:t>
        <a:bodyPr/>
        <a:lstStyle/>
        <a:p>
          <a:endParaRPr lang="en-GB"/>
        </a:p>
      </dgm:t>
    </dgm:pt>
    <dgm:pt modelId="{3F8728EF-A440-EF4D-9855-C603D732C208}">
      <dgm:prSet/>
      <dgm:spPr/>
      <dgm:t>
        <a:bodyPr/>
        <a:lstStyle/>
        <a:p>
          <a:r>
            <a:rPr lang="en-GB" dirty="0"/>
            <a:t>Decouple Space</a:t>
          </a:r>
        </a:p>
      </dgm:t>
    </dgm:pt>
    <dgm:pt modelId="{A02084C9-EF46-BA49-87B4-A672756198E8}" type="parTrans" cxnId="{0B3A04A5-A071-C242-B302-EC8F37B49D34}">
      <dgm:prSet/>
      <dgm:spPr/>
      <dgm:t>
        <a:bodyPr/>
        <a:lstStyle/>
        <a:p>
          <a:endParaRPr lang="en-GB"/>
        </a:p>
      </dgm:t>
    </dgm:pt>
    <dgm:pt modelId="{05200BCB-4F0A-2A4C-8F01-6F4706AA36DE}" type="sibTrans" cxnId="{0B3A04A5-A071-C242-B302-EC8F37B49D34}">
      <dgm:prSet/>
      <dgm:spPr/>
      <dgm:t>
        <a:bodyPr/>
        <a:lstStyle/>
        <a:p>
          <a:endParaRPr lang="en-GB"/>
        </a:p>
      </dgm:t>
    </dgm:pt>
    <dgm:pt modelId="{45A36BDE-2FF0-A042-97BE-33EA1327AC84}">
      <dgm:prSet/>
      <dgm:spPr/>
      <dgm:t>
        <a:bodyPr/>
        <a:lstStyle/>
        <a:p>
          <a:r>
            <a:rPr lang="en-GB" dirty="0"/>
            <a:t>Handle Dynamics</a:t>
          </a:r>
        </a:p>
      </dgm:t>
    </dgm:pt>
    <dgm:pt modelId="{418D011A-2E30-5546-8E84-9D3882AE8F8A}" type="parTrans" cxnId="{370ABA95-2EB1-AE4E-B19D-5B62C4DEA345}">
      <dgm:prSet/>
      <dgm:spPr/>
      <dgm:t>
        <a:bodyPr/>
        <a:lstStyle/>
        <a:p>
          <a:endParaRPr lang="en-GB"/>
        </a:p>
      </dgm:t>
    </dgm:pt>
    <dgm:pt modelId="{4374B780-3467-7848-8033-5B110C8B2CF3}" type="sibTrans" cxnId="{370ABA95-2EB1-AE4E-B19D-5B62C4DEA345}">
      <dgm:prSet/>
      <dgm:spPr/>
      <dgm:t>
        <a:bodyPr/>
        <a:lstStyle/>
        <a:p>
          <a:endParaRPr lang="en-GB"/>
        </a:p>
      </dgm:t>
    </dgm:pt>
    <dgm:pt modelId="{DE6F1267-2C0C-9E4A-BD20-E3728169B947}">
      <dgm:prSet/>
      <dgm:spPr/>
      <dgm:t>
        <a:bodyPr/>
        <a:lstStyle/>
        <a:p>
          <a:r>
            <a:rPr lang="en-GB" dirty="0"/>
            <a:t>Isolate Mutations</a:t>
          </a:r>
        </a:p>
      </dgm:t>
    </dgm:pt>
    <dgm:pt modelId="{3130B4AE-DFC7-D540-BEC1-A082682130B2}" type="parTrans" cxnId="{0DC1AA50-BDA4-4F42-8B20-D33A4B6F96DA}">
      <dgm:prSet/>
      <dgm:spPr/>
      <dgm:t>
        <a:bodyPr/>
        <a:lstStyle/>
        <a:p>
          <a:endParaRPr lang="en-GB"/>
        </a:p>
      </dgm:t>
    </dgm:pt>
    <dgm:pt modelId="{A78720A0-B873-2C4B-8472-4A23530F069A}" type="sibTrans" cxnId="{0DC1AA50-BDA4-4F42-8B20-D33A4B6F96DA}">
      <dgm:prSet/>
      <dgm:spPr/>
      <dgm:t>
        <a:bodyPr/>
        <a:lstStyle/>
        <a:p>
          <a:endParaRPr lang="en-GB"/>
        </a:p>
      </dgm:t>
    </dgm:pt>
    <dgm:pt modelId="{906437C7-62A5-4640-ABE2-5B70A7124A0D}">
      <dgm:prSet/>
      <dgm:spPr/>
      <dgm:t>
        <a:bodyPr/>
        <a:lstStyle/>
        <a:p>
          <a:r>
            <a:rPr lang="en-GB" dirty="0"/>
            <a:t>Coordinate Dataflow</a:t>
          </a:r>
        </a:p>
      </dgm:t>
    </dgm:pt>
    <dgm:pt modelId="{BA571450-769B-9346-9BA3-A5F83C3E143E}" type="parTrans" cxnId="{8CD80E43-87F0-1640-BD99-C32A53E4440E}">
      <dgm:prSet/>
      <dgm:spPr/>
      <dgm:t>
        <a:bodyPr/>
        <a:lstStyle/>
        <a:p>
          <a:endParaRPr lang="en-GB"/>
        </a:p>
      </dgm:t>
    </dgm:pt>
    <dgm:pt modelId="{C90F1792-DE59-434B-B7EF-861756B612DF}" type="sibTrans" cxnId="{8CD80E43-87F0-1640-BD99-C32A53E4440E}">
      <dgm:prSet/>
      <dgm:spPr/>
      <dgm:t>
        <a:bodyPr/>
        <a:lstStyle/>
        <a:p>
          <a:endParaRPr lang="en-GB"/>
        </a:p>
      </dgm:t>
    </dgm:pt>
    <dgm:pt modelId="{DC4D76A5-EF86-0946-AB9F-F02561325864}">
      <dgm:prSet/>
      <dgm:spPr/>
      <dgm:t>
        <a:bodyPr/>
        <a:lstStyle/>
        <a:p>
          <a:r>
            <a:rPr lang="en-GB" dirty="0"/>
            <a:t>Localize State</a:t>
          </a:r>
        </a:p>
      </dgm:t>
    </dgm:pt>
    <dgm:pt modelId="{61779020-A4FF-2A47-83F6-1BF032D6C391}" type="parTrans" cxnId="{6D888B42-0132-5B42-BA96-1C80402CB049}">
      <dgm:prSet/>
      <dgm:spPr/>
      <dgm:t>
        <a:bodyPr/>
        <a:lstStyle/>
        <a:p>
          <a:endParaRPr lang="en-GB"/>
        </a:p>
      </dgm:t>
    </dgm:pt>
    <dgm:pt modelId="{E5669972-2310-EC44-83C0-41113DB5515A}" type="sibTrans" cxnId="{6D888B42-0132-5B42-BA96-1C80402CB049}">
      <dgm:prSet/>
      <dgm:spPr/>
      <dgm:t>
        <a:bodyPr/>
        <a:lstStyle/>
        <a:p>
          <a:endParaRPr lang="en-GB"/>
        </a:p>
      </dgm:t>
    </dgm:pt>
    <dgm:pt modelId="{205D1A57-31EE-884C-B785-F4D283D10DE1}">
      <dgm:prSet/>
      <dgm:spPr/>
      <dgm:t>
        <a:bodyPr/>
        <a:lstStyle/>
        <a:p>
          <a:r>
            <a:rPr lang="en-GB" dirty="0"/>
            <a:t>Observe Communications</a:t>
          </a:r>
        </a:p>
      </dgm:t>
    </dgm:pt>
    <dgm:pt modelId="{73A12C6E-1120-8946-BF9F-330527CD6F00}" type="parTrans" cxnId="{6D553711-0DFA-B449-BD88-E97113689B3D}">
      <dgm:prSet/>
      <dgm:spPr/>
      <dgm:t>
        <a:bodyPr/>
        <a:lstStyle/>
        <a:p>
          <a:endParaRPr lang="en-GB"/>
        </a:p>
      </dgm:t>
    </dgm:pt>
    <dgm:pt modelId="{97780B48-2EB5-E345-AEA2-CC488B10E7AF}" type="sibTrans" cxnId="{6D553711-0DFA-B449-BD88-E97113689B3D}">
      <dgm:prSet/>
      <dgm:spPr/>
      <dgm:t>
        <a:bodyPr/>
        <a:lstStyle/>
        <a:p>
          <a:endParaRPr lang="en-GB"/>
        </a:p>
      </dgm:t>
    </dgm:pt>
    <dgm:pt modelId="{89F7041F-E008-3B46-AB0D-398D17029736}" type="pres">
      <dgm:prSet presAssocID="{9AC6E366-E07C-C84E-8455-ECCE3692BF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CF9260-E516-0848-963B-A0C1187DE642}" type="pres">
      <dgm:prSet presAssocID="{23739A86-E750-A344-B96C-A29FADA190DB}" presName="root" presStyleCnt="0"/>
      <dgm:spPr/>
    </dgm:pt>
    <dgm:pt modelId="{53AF8C69-6538-834B-855E-A30A0BC2CB1A}" type="pres">
      <dgm:prSet presAssocID="{23739A86-E750-A344-B96C-A29FADA190DB}" presName="rootComposite" presStyleCnt="0"/>
      <dgm:spPr/>
    </dgm:pt>
    <dgm:pt modelId="{31C2CC2A-1BE6-7443-8F9A-9E6C5FC85AC1}" type="pres">
      <dgm:prSet presAssocID="{23739A86-E750-A344-B96C-A29FADA190DB}" presName="rootText" presStyleLbl="node1" presStyleIdx="0" presStyleCnt="2"/>
      <dgm:spPr/>
    </dgm:pt>
    <dgm:pt modelId="{F50C216F-1283-8245-92CE-51C9B2C60726}" type="pres">
      <dgm:prSet presAssocID="{23739A86-E750-A344-B96C-A29FADA190DB}" presName="rootConnector" presStyleLbl="node1" presStyleIdx="0" presStyleCnt="2"/>
      <dgm:spPr/>
    </dgm:pt>
    <dgm:pt modelId="{E8009B4B-C582-4644-9637-753564F9191F}" type="pres">
      <dgm:prSet presAssocID="{23739A86-E750-A344-B96C-A29FADA190DB}" presName="childShape" presStyleCnt="0"/>
      <dgm:spPr/>
    </dgm:pt>
    <dgm:pt modelId="{539EEDD0-70B5-EC44-ACBD-2C2A932BA80E}" type="pres">
      <dgm:prSet presAssocID="{76477466-DF40-D445-B719-9DFE1D08A59F}" presName="Name13" presStyleLbl="parChTrans1D2" presStyleIdx="0" presStyleCnt="14"/>
      <dgm:spPr/>
    </dgm:pt>
    <dgm:pt modelId="{46DEEEF1-4166-C044-8681-1546E58CABC1}" type="pres">
      <dgm:prSet presAssocID="{11C34C9A-77A1-E14D-87CA-EBE1457D353F}" presName="childText" presStyleLbl="bgAcc1" presStyleIdx="0" presStyleCnt="14">
        <dgm:presLayoutVars>
          <dgm:bulletEnabled val="1"/>
        </dgm:presLayoutVars>
      </dgm:prSet>
      <dgm:spPr/>
    </dgm:pt>
    <dgm:pt modelId="{90A75D34-485A-EC4E-BBC7-89825302252A}" type="pres">
      <dgm:prSet presAssocID="{2A44F8AA-9209-DB47-B34C-BA73C25F27D8}" presName="Name13" presStyleLbl="parChTrans1D2" presStyleIdx="1" presStyleCnt="14"/>
      <dgm:spPr/>
    </dgm:pt>
    <dgm:pt modelId="{F9DA7D90-522C-F143-B3FF-81975D73EAE8}" type="pres">
      <dgm:prSet presAssocID="{2A3CE0E0-B294-C540-870E-E176C65E958B}" presName="childText" presStyleLbl="bgAcc1" presStyleIdx="1" presStyleCnt="14">
        <dgm:presLayoutVars>
          <dgm:bulletEnabled val="1"/>
        </dgm:presLayoutVars>
      </dgm:prSet>
      <dgm:spPr/>
    </dgm:pt>
    <dgm:pt modelId="{94450630-FBE8-C348-BCC3-F38BC3503699}" type="pres">
      <dgm:prSet presAssocID="{7C646EF3-5E78-4343-BE92-ADE81005A5AF}" presName="Name13" presStyleLbl="parChTrans1D2" presStyleIdx="2" presStyleCnt="14"/>
      <dgm:spPr/>
    </dgm:pt>
    <dgm:pt modelId="{7654B248-31AE-CE47-8234-F790C4F4AC21}" type="pres">
      <dgm:prSet presAssocID="{DA9F0ED7-B0CC-EE4B-9A01-4D5B7CBE8FBC}" presName="childText" presStyleLbl="bgAcc1" presStyleIdx="2" presStyleCnt="14">
        <dgm:presLayoutVars>
          <dgm:bulletEnabled val="1"/>
        </dgm:presLayoutVars>
      </dgm:prSet>
      <dgm:spPr/>
    </dgm:pt>
    <dgm:pt modelId="{C01DD691-1719-A04F-8EAC-24CFE6368771}" type="pres">
      <dgm:prSet presAssocID="{5A14D4B7-6CD3-2B46-897A-213651872E80}" presName="Name13" presStyleLbl="parChTrans1D2" presStyleIdx="3" presStyleCnt="14"/>
      <dgm:spPr/>
    </dgm:pt>
    <dgm:pt modelId="{4E5D1E7E-92B3-8346-BBE7-5C065B03F60D}" type="pres">
      <dgm:prSet presAssocID="{B85B6FEB-76AD-C54F-8E91-0748E74FE36C}" presName="childText" presStyleLbl="bgAcc1" presStyleIdx="3" presStyleCnt="14">
        <dgm:presLayoutVars>
          <dgm:bulletEnabled val="1"/>
        </dgm:presLayoutVars>
      </dgm:prSet>
      <dgm:spPr/>
    </dgm:pt>
    <dgm:pt modelId="{FA010474-883D-4E4F-AC23-A8274C28C867}" type="pres">
      <dgm:prSet presAssocID="{BA78B9BF-A7FD-AB4F-A037-C0F7D90BB7CC}" presName="Name13" presStyleLbl="parChTrans1D2" presStyleIdx="4" presStyleCnt="14"/>
      <dgm:spPr/>
    </dgm:pt>
    <dgm:pt modelId="{90A00EC6-AC2B-5344-9C09-9E204920A8F4}" type="pres">
      <dgm:prSet presAssocID="{D7A573EA-4F4F-844C-9FBD-BE49CF2C565F}" presName="childText" presStyleLbl="bgAcc1" presStyleIdx="4" presStyleCnt="14">
        <dgm:presLayoutVars>
          <dgm:bulletEnabled val="1"/>
        </dgm:presLayoutVars>
      </dgm:prSet>
      <dgm:spPr/>
    </dgm:pt>
    <dgm:pt modelId="{47E02C34-B9B3-394D-9449-B9FDCDD361DF}" type="pres">
      <dgm:prSet presAssocID="{9D9E2F91-FFE2-974D-876E-4EA56FA1AEA0}" presName="Name13" presStyleLbl="parChTrans1D2" presStyleIdx="5" presStyleCnt="14"/>
      <dgm:spPr/>
    </dgm:pt>
    <dgm:pt modelId="{B950E8B7-701F-A448-AAEE-3D30E2D4FAFB}" type="pres">
      <dgm:prSet presAssocID="{742641E6-FC2F-1749-A068-2537115084FD}" presName="childText" presStyleLbl="bgAcc1" presStyleIdx="5" presStyleCnt="14">
        <dgm:presLayoutVars>
          <dgm:bulletEnabled val="1"/>
        </dgm:presLayoutVars>
      </dgm:prSet>
      <dgm:spPr/>
    </dgm:pt>
    <dgm:pt modelId="{CE52A292-0293-A342-91F8-11746B18D545}" type="pres">
      <dgm:prSet presAssocID="{A02084C9-EF46-BA49-87B4-A672756198E8}" presName="Name13" presStyleLbl="parChTrans1D2" presStyleIdx="6" presStyleCnt="14"/>
      <dgm:spPr/>
    </dgm:pt>
    <dgm:pt modelId="{DA38BE36-8E97-4449-B09F-49EBAE8E7359}" type="pres">
      <dgm:prSet presAssocID="{3F8728EF-A440-EF4D-9855-C603D732C208}" presName="childText" presStyleLbl="bgAcc1" presStyleIdx="6" presStyleCnt="14">
        <dgm:presLayoutVars>
          <dgm:bulletEnabled val="1"/>
        </dgm:presLayoutVars>
      </dgm:prSet>
      <dgm:spPr/>
    </dgm:pt>
    <dgm:pt modelId="{137279D0-ED87-3A4B-934B-05F9828648F2}" type="pres">
      <dgm:prSet presAssocID="{418D011A-2E30-5546-8E84-9D3882AE8F8A}" presName="Name13" presStyleLbl="parChTrans1D2" presStyleIdx="7" presStyleCnt="14"/>
      <dgm:spPr/>
    </dgm:pt>
    <dgm:pt modelId="{8B38C0FE-C609-E949-B120-E434892171FB}" type="pres">
      <dgm:prSet presAssocID="{45A36BDE-2FF0-A042-97BE-33EA1327AC84}" presName="childText" presStyleLbl="bgAcc1" presStyleIdx="7" presStyleCnt="14">
        <dgm:presLayoutVars>
          <dgm:bulletEnabled val="1"/>
        </dgm:presLayoutVars>
      </dgm:prSet>
      <dgm:spPr/>
    </dgm:pt>
    <dgm:pt modelId="{3874B1EC-F310-8C46-9E6D-FA354867914A}" type="pres">
      <dgm:prSet presAssocID="{98887FDA-4891-A144-8C5D-45328A65385B}" presName="root" presStyleCnt="0"/>
      <dgm:spPr/>
    </dgm:pt>
    <dgm:pt modelId="{A54C894A-B97F-B341-A7E2-E5F917E40B75}" type="pres">
      <dgm:prSet presAssocID="{98887FDA-4891-A144-8C5D-45328A65385B}" presName="rootComposite" presStyleCnt="0"/>
      <dgm:spPr/>
    </dgm:pt>
    <dgm:pt modelId="{8D3A1FAD-3175-BA47-B7D0-9E1CFC3F0759}" type="pres">
      <dgm:prSet presAssocID="{98887FDA-4891-A144-8C5D-45328A65385B}" presName="rootText" presStyleLbl="node1" presStyleIdx="1" presStyleCnt="2"/>
      <dgm:spPr/>
    </dgm:pt>
    <dgm:pt modelId="{B96F5C33-FC91-C644-9E68-93D921C7A75D}" type="pres">
      <dgm:prSet presAssocID="{98887FDA-4891-A144-8C5D-45328A65385B}" presName="rootConnector" presStyleLbl="node1" presStyleIdx="1" presStyleCnt="2"/>
      <dgm:spPr/>
    </dgm:pt>
    <dgm:pt modelId="{A83ECFC0-9703-124F-88E7-684BFE9C4D16}" type="pres">
      <dgm:prSet presAssocID="{98887FDA-4891-A144-8C5D-45328A65385B}" presName="childShape" presStyleCnt="0"/>
      <dgm:spPr/>
    </dgm:pt>
    <dgm:pt modelId="{9A08BAE3-A816-D04B-862E-0C33A7448AC4}" type="pres">
      <dgm:prSet presAssocID="{AC03BC2B-4C7F-9349-902A-FAE4D5D2F292}" presName="Name13" presStyleLbl="parChTrans1D2" presStyleIdx="8" presStyleCnt="14"/>
      <dgm:spPr/>
    </dgm:pt>
    <dgm:pt modelId="{D0F558FC-B3A2-C245-886F-69FA23AEF1F8}" type="pres">
      <dgm:prSet presAssocID="{C6159992-1CC1-5A44-9224-927627795113}" presName="childText" presStyleLbl="bgAcc1" presStyleIdx="8" presStyleCnt="14">
        <dgm:presLayoutVars>
          <dgm:bulletEnabled val="1"/>
        </dgm:presLayoutVars>
      </dgm:prSet>
      <dgm:spPr/>
    </dgm:pt>
    <dgm:pt modelId="{9FDBBC1E-0562-B04E-B3A1-BD8EC32088B3}" type="pres">
      <dgm:prSet presAssocID="{4423D480-9E6F-754D-B8F3-8F877D024B74}" presName="Name13" presStyleLbl="parChTrans1D2" presStyleIdx="9" presStyleCnt="14"/>
      <dgm:spPr/>
    </dgm:pt>
    <dgm:pt modelId="{480CFEB3-5542-184F-9DF0-66D09764799F}" type="pres">
      <dgm:prSet presAssocID="{30247E52-254E-A340-B9CC-7682B662AF47}" presName="childText" presStyleLbl="bgAcc1" presStyleIdx="9" presStyleCnt="14">
        <dgm:presLayoutVars>
          <dgm:bulletEnabled val="1"/>
        </dgm:presLayoutVars>
      </dgm:prSet>
      <dgm:spPr/>
    </dgm:pt>
    <dgm:pt modelId="{B74507C8-C94A-594B-AECF-56B3A6F9C6AF}" type="pres">
      <dgm:prSet presAssocID="{3130B4AE-DFC7-D540-BEC1-A082682130B2}" presName="Name13" presStyleLbl="parChTrans1D2" presStyleIdx="10" presStyleCnt="14"/>
      <dgm:spPr/>
    </dgm:pt>
    <dgm:pt modelId="{38F88B35-73C9-EC47-9BDD-E02C982B340B}" type="pres">
      <dgm:prSet presAssocID="{DE6F1267-2C0C-9E4A-BD20-E3728169B947}" presName="childText" presStyleLbl="bgAcc1" presStyleIdx="10" presStyleCnt="14">
        <dgm:presLayoutVars>
          <dgm:bulletEnabled val="1"/>
        </dgm:presLayoutVars>
      </dgm:prSet>
      <dgm:spPr/>
    </dgm:pt>
    <dgm:pt modelId="{C6F57D11-140E-C741-A491-D782A6713E5A}" type="pres">
      <dgm:prSet presAssocID="{BA571450-769B-9346-9BA3-A5F83C3E143E}" presName="Name13" presStyleLbl="parChTrans1D2" presStyleIdx="11" presStyleCnt="14"/>
      <dgm:spPr/>
    </dgm:pt>
    <dgm:pt modelId="{43CCFB5A-5CD1-9843-A33D-C5BDB74053DC}" type="pres">
      <dgm:prSet presAssocID="{906437C7-62A5-4640-ABE2-5B70A7124A0D}" presName="childText" presStyleLbl="bgAcc1" presStyleIdx="11" presStyleCnt="14">
        <dgm:presLayoutVars>
          <dgm:bulletEnabled val="1"/>
        </dgm:presLayoutVars>
      </dgm:prSet>
      <dgm:spPr/>
    </dgm:pt>
    <dgm:pt modelId="{FD67A3BC-B468-4240-BB67-1DD515233A2A}" type="pres">
      <dgm:prSet presAssocID="{61779020-A4FF-2A47-83F6-1BF032D6C391}" presName="Name13" presStyleLbl="parChTrans1D2" presStyleIdx="12" presStyleCnt="14"/>
      <dgm:spPr/>
    </dgm:pt>
    <dgm:pt modelId="{B39E5B75-6EEC-FA43-BFDA-74143A16E797}" type="pres">
      <dgm:prSet presAssocID="{DC4D76A5-EF86-0946-AB9F-F02561325864}" presName="childText" presStyleLbl="bgAcc1" presStyleIdx="12" presStyleCnt="14">
        <dgm:presLayoutVars>
          <dgm:bulletEnabled val="1"/>
        </dgm:presLayoutVars>
      </dgm:prSet>
      <dgm:spPr/>
    </dgm:pt>
    <dgm:pt modelId="{EDBAA589-7DB0-BC47-970C-1F4E77B503DB}" type="pres">
      <dgm:prSet presAssocID="{73A12C6E-1120-8946-BF9F-330527CD6F00}" presName="Name13" presStyleLbl="parChTrans1D2" presStyleIdx="13" presStyleCnt="14"/>
      <dgm:spPr/>
    </dgm:pt>
    <dgm:pt modelId="{F1EDA81C-7AA9-1B41-8474-A3D3026AE179}" type="pres">
      <dgm:prSet presAssocID="{205D1A57-31EE-884C-B785-F4D283D10DE1}" presName="childText" presStyleLbl="bgAcc1" presStyleIdx="13" presStyleCnt="14">
        <dgm:presLayoutVars>
          <dgm:bulletEnabled val="1"/>
        </dgm:presLayoutVars>
      </dgm:prSet>
      <dgm:spPr/>
    </dgm:pt>
  </dgm:ptLst>
  <dgm:cxnLst>
    <dgm:cxn modelId="{50414A03-74F4-EA45-8B7B-4B9ED84409FD}" type="presOf" srcId="{3130B4AE-DFC7-D540-BEC1-A082682130B2}" destId="{B74507C8-C94A-594B-AECF-56B3A6F9C6AF}" srcOrd="0" destOrd="0" presId="urn:microsoft.com/office/officeart/2005/8/layout/hierarchy3"/>
    <dgm:cxn modelId="{5E64BC05-E096-8A41-83FE-3262B18F1B74}" srcId="{23739A86-E750-A344-B96C-A29FADA190DB}" destId="{742641E6-FC2F-1749-A068-2537115084FD}" srcOrd="5" destOrd="0" parTransId="{9D9E2F91-FFE2-974D-876E-4EA56FA1AEA0}" sibTransId="{7F6BF7FE-4CD5-064F-B536-A1206176E359}"/>
    <dgm:cxn modelId="{8B2DD206-071B-6C4A-A2AB-2F185ABB7C5A}" type="presOf" srcId="{C6159992-1CC1-5A44-9224-927627795113}" destId="{D0F558FC-B3A2-C245-886F-69FA23AEF1F8}" srcOrd="0" destOrd="0" presId="urn:microsoft.com/office/officeart/2005/8/layout/hierarchy3"/>
    <dgm:cxn modelId="{15D12507-F3BE-E040-B0E7-0DE3FC0BAAC7}" type="presOf" srcId="{D7A573EA-4F4F-844C-9FBD-BE49CF2C565F}" destId="{90A00EC6-AC2B-5344-9C09-9E204920A8F4}" srcOrd="0" destOrd="0" presId="urn:microsoft.com/office/officeart/2005/8/layout/hierarchy3"/>
    <dgm:cxn modelId="{EC8D990C-B144-1041-B09C-264AB0069BAE}" srcId="{23739A86-E750-A344-B96C-A29FADA190DB}" destId="{DA9F0ED7-B0CC-EE4B-9A01-4D5B7CBE8FBC}" srcOrd="2" destOrd="0" parTransId="{7C646EF3-5E78-4343-BE92-ADE81005A5AF}" sibTransId="{B5CE93E8-699C-814F-9CCD-16A40B9601DC}"/>
    <dgm:cxn modelId="{6D553711-0DFA-B449-BD88-E97113689B3D}" srcId="{98887FDA-4891-A144-8C5D-45328A65385B}" destId="{205D1A57-31EE-884C-B785-F4D283D10DE1}" srcOrd="5" destOrd="0" parTransId="{73A12C6E-1120-8946-BF9F-330527CD6F00}" sibTransId="{97780B48-2EB5-E345-AEA2-CC488B10E7AF}"/>
    <dgm:cxn modelId="{2D276011-E128-7E4F-BBCC-DD2341AAE2B8}" type="presOf" srcId="{AC03BC2B-4C7F-9349-902A-FAE4D5D2F292}" destId="{9A08BAE3-A816-D04B-862E-0C33A7448AC4}" srcOrd="0" destOrd="0" presId="urn:microsoft.com/office/officeart/2005/8/layout/hierarchy3"/>
    <dgm:cxn modelId="{5A4D3213-AB1A-CA4A-9679-8784AC216BA7}" type="presOf" srcId="{76477466-DF40-D445-B719-9DFE1D08A59F}" destId="{539EEDD0-70B5-EC44-ACBD-2C2A932BA80E}" srcOrd="0" destOrd="0" presId="urn:microsoft.com/office/officeart/2005/8/layout/hierarchy3"/>
    <dgm:cxn modelId="{A103331D-5895-854E-8C50-B2B305E2CB9D}" type="presOf" srcId="{61779020-A4FF-2A47-83F6-1BF032D6C391}" destId="{FD67A3BC-B468-4240-BB67-1DD515233A2A}" srcOrd="0" destOrd="0" presId="urn:microsoft.com/office/officeart/2005/8/layout/hierarchy3"/>
    <dgm:cxn modelId="{6F0F4621-E7C5-FE4F-BE62-60ABB62DADF5}" type="presOf" srcId="{BA571450-769B-9346-9BA3-A5F83C3E143E}" destId="{C6F57D11-140E-C741-A491-D782A6713E5A}" srcOrd="0" destOrd="0" presId="urn:microsoft.com/office/officeart/2005/8/layout/hierarchy3"/>
    <dgm:cxn modelId="{58B41023-D438-154A-B6EE-0EF0551FC3AE}" srcId="{9AC6E366-E07C-C84E-8455-ECCE3692BF3A}" destId="{98887FDA-4891-A144-8C5D-45328A65385B}" srcOrd="1" destOrd="0" parTransId="{3C3CB7E6-F410-4349-A5D2-993BCE6FC6DB}" sibTransId="{693D0562-E81E-DD4B-B5EF-44028E698B4A}"/>
    <dgm:cxn modelId="{9EAB0F2C-AF2F-1344-8037-C1090834E4F8}" type="presOf" srcId="{73A12C6E-1120-8946-BF9F-330527CD6F00}" destId="{EDBAA589-7DB0-BC47-970C-1F4E77B503DB}" srcOrd="0" destOrd="0" presId="urn:microsoft.com/office/officeart/2005/8/layout/hierarchy3"/>
    <dgm:cxn modelId="{F159A32F-08CC-9E48-9A3F-F8815372C182}" type="presOf" srcId="{2A3CE0E0-B294-C540-870E-E176C65E958B}" destId="{F9DA7D90-522C-F143-B3FF-81975D73EAE8}" srcOrd="0" destOrd="0" presId="urn:microsoft.com/office/officeart/2005/8/layout/hierarchy3"/>
    <dgm:cxn modelId="{357FBA3B-39B1-2749-83CC-FB6A591450BB}" type="presOf" srcId="{7C646EF3-5E78-4343-BE92-ADE81005A5AF}" destId="{94450630-FBE8-C348-BCC3-F38BC3503699}" srcOrd="0" destOrd="0" presId="urn:microsoft.com/office/officeart/2005/8/layout/hierarchy3"/>
    <dgm:cxn modelId="{131D9840-BEB9-5142-8226-A22393B03B80}" type="presOf" srcId="{DE6F1267-2C0C-9E4A-BD20-E3728169B947}" destId="{38F88B35-73C9-EC47-9BDD-E02C982B340B}" srcOrd="0" destOrd="0" presId="urn:microsoft.com/office/officeart/2005/8/layout/hierarchy3"/>
    <dgm:cxn modelId="{B4AA2241-C74E-DC47-8F21-4FD0171AE908}" type="presOf" srcId="{742641E6-FC2F-1749-A068-2537115084FD}" destId="{B950E8B7-701F-A448-AAEE-3D30E2D4FAFB}" srcOrd="0" destOrd="0" presId="urn:microsoft.com/office/officeart/2005/8/layout/hierarchy3"/>
    <dgm:cxn modelId="{6D888B42-0132-5B42-BA96-1C80402CB049}" srcId="{98887FDA-4891-A144-8C5D-45328A65385B}" destId="{DC4D76A5-EF86-0946-AB9F-F02561325864}" srcOrd="4" destOrd="0" parTransId="{61779020-A4FF-2A47-83F6-1BF032D6C391}" sibTransId="{E5669972-2310-EC44-83C0-41113DB5515A}"/>
    <dgm:cxn modelId="{8CD80E43-87F0-1640-BD99-C32A53E4440E}" srcId="{98887FDA-4891-A144-8C5D-45328A65385B}" destId="{906437C7-62A5-4640-ABE2-5B70A7124A0D}" srcOrd="3" destOrd="0" parTransId="{BA571450-769B-9346-9BA3-A5F83C3E143E}" sibTransId="{C90F1792-DE59-434B-B7EF-861756B612DF}"/>
    <dgm:cxn modelId="{F0AD4545-D7B8-064E-AB9B-F9A1166D961A}" type="presOf" srcId="{4423D480-9E6F-754D-B8F3-8F877D024B74}" destId="{9FDBBC1E-0562-B04E-B3A1-BD8EC32088B3}" srcOrd="0" destOrd="0" presId="urn:microsoft.com/office/officeart/2005/8/layout/hierarchy3"/>
    <dgm:cxn modelId="{0DC1AA50-BDA4-4F42-8B20-D33A4B6F96DA}" srcId="{98887FDA-4891-A144-8C5D-45328A65385B}" destId="{DE6F1267-2C0C-9E4A-BD20-E3728169B947}" srcOrd="2" destOrd="0" parTransId="{3130B4AE-DFC7-D540-BEC1-A082682130B2}" sibTransId="{A78720A0-B873-2C4B-8472-4A23530F069A}"/>
    <dgm:cxn modelId="{9C5C5454-CA79-2A44-A4DD-609AC0523D8C}" type="presOf" srcId="{2A44F8AA-9209-DB47-B34C-BA73C25F27D8}" destId="{90A75D34-485A-EC4E-BBC7-89825302252A}" srcOrd="0" destOrd="0" presId="urn:microsoft.com/office/officeart/2005/8/layout/hierarchy3"/>
    <dgm:cxn modelId="{93EA195C-D97F-BF4A-BD93-F212C872AA23}" type="presOf" srcId="{98887FDA-4891-A144-8C5D-45328A65385B}" destId="{B96F5C33-FC91-C644-9E68-93D921C7A75D}" srcOrd="1" destOrd="0" presId="urn:microsoft.com/office/officeart/2005/8/layout/hierarchy3"/>
    <dgm:cxn modelId="{25B32D79-DC7B-E647-A244-385DE66F0FC4}" type="presOf" srcId="{BA78B9BF-A7FD-AB4F-A037-C0F7D90BB7CC}" destId="{FA010474-883D-4E4F-AC23-A8274C28C867}" srcOrd="0" destOrd="0" presId="urn:microsoft.com/office/officeart/2005/8/layout/hierarchy3"/>
    <dgm:cxn modelId="{A9EF3079-A0E5-D64E-94B5-6035C189FF60}" type="presOf" srcId="{23739A86-E750-A344-B96C-A29FADA190DB}" destId="{31C2CC2A-1BE6-7443-8F9A-9E6C5FC85AC1}" srcOrd="0" destOrd="0" presId="urn:microsoft.com/office/officeart/2005/8/layout/hierarchy3"/>
    <dgm:cxn modelId="{430C2F7B-2978-5E42-9848-411B9FA77E06}" type="presOf" srcId="{418D011A-2E30-5546-8E84-9D3882AE8F8A}" destId="{137279D0-ED87-3A4B-934B-05F9828648F2}" srcOrd="0" destOrd="0" presId="urn:microsoft.com/office/officeart/2005/8/layout/hierarchy3"/>
    <dgm:cxn modelId="{A0D43081-93C9-3146-A714-CBAD2DC427EC}" type="presOf" srcId="{11C34C9A-77A1-E14D-87CA-EBE1457D353F}" destId="{46DEEEF1-4166-C044-8681-1546E58CABC1}" srcOrd="0" destOrd="0" presId="urn:microsoft.com/office/officeart/2005/8/layout/hierarchy3"/>
    <dgm:cxn modelId="{F120DE84-A20C-374E-8106-BBC36A603F71}" type="presOf" srcId="{5A14D4B7-6CD3-2B46-897A-213651872E80}" destId="{C01DD691-1719-A04F-8EAC-24CFE6368771}" srcOrd="0" destOrd="0" presId="urn:microsoft.com/office/officeart/2005/8/layout/hierarchy3"/>
    <dgm:cxn modelId="{E439878A-B203-134D-8554-01F543984E3A}" type="presOf" srcId="{9AC6E366-E07C-C84E-8455-ECCE3692BF3A}" destId="{89F7041F-E008-3B46-AB0D-398D17029736}" srcOrd="0" destOrd="0" presId="urn:microsoft.com/office/officeart/2005/8/layout/hierarchy3"/>
    <dgm:cxn modelId="{DA986F8E-8BC7-7347-A779-7A7CA02D2BE3}" srcId="{98887FDA-4891-A144-8C5D-45328A65385B}" destId="{C6159992-1CC1-5A44-9224-927627795113}" srcOrd="0" destOrd="0" parTransId="{AC03BC2B-4C7F-9349-902A-FAE4D5D2F292}" sibTransId="{6CDC5E2E-4920-9042-B28A-ACC4329C79CA}"/>
    <dgm:cxn modelId="{AE465790-F570-664F-840B-92FA88B37AFE}" type="presOf" srcId="{906437C7-62A5-4640-ABE2-5B70A7124A0D}" destId="{43CCFB5A-5CD1-9843-A33D-C5BDB74053DC}" srcOrd="0" destOrd="0" presId="urn:microsoft.com/office/officeart/2005/8/layout/hierarchy3"/>
    <dgm:cxn modelId="{54ECCB91-A484-DB45-8588-55062289D04D}" type="presOf" srcId="{DA9F0ED7-B0CC-EE4B-9A01-4D5B7CBE8FBC}" destId="{7654B248-31AE-CE47-8234-F790C4F4AC21}" srcOrd="0" destOrd="0" presId="urn:microsoft.com/office/officeart/2005/8/layout/hierarchy3"/>
    <dgm:cxn modelId="{370ABA95-2EB1-AE4E-B19D-5B62C4DEA345}" srcId="{23739A86-E750-A344-B96C-A29FADA190DB}" destId="{45A36BDE-2FF0-A042-97BE-33EA1327AC84}" srcOrd="7" destOrd="0" parTransId="{418D011A-2E30-5546-8E84-9D3882AE8F8A}" sibTransId="{4374B780-3467-7848-8033-5B110C8B2CF3}"/>
    <dgm:cxn modelId="{20AFBB97-4A0D-3E4C-AF46-667717D2F26B}" srcId="{23739A86-E750-A344-B96C-A29FADA190DB}" destId="{B85B6FEB-76AD-C54F-8E91-0748E74FE36C}" srcOrd="3" destOrd="0" parTransId="{5A14D4B7-6CD3-2B46-897A-213651872E80}" sibTransId="{3DFC3B83-5C2C-B347-8C9A-C215B4751941}"/>
    <dgm:cxn modelId="{58800BA1-B6DC-6241-AB1E-C7E726C868DA}" type="presOf" srcId="{9D9E2F91-FFE2-974D-876E-4EA56FA1AEA0}" destId="{47E02C34-B9B3-394D-9449-B9FDCDD361DF}" srcOrd="0" destOrd="0" presId="urn:microsoft.com/office/officeart/2005/8/layout/hierarchy3"/>
    <dgm:cxn modelId="{58272DA3-442C-C546-B479-96E0E094A42B}" type="presOf" srcId="{3F8728EF-A440-EF4D-9855-C603D732C208}" destId="{DA38BE36-8E97-4449-B09F-49EBAE8E7359}" srcOrd="0" destOrd="0" presId="urn:microsoft.com/office/officeart/2005/8/layout/hierarchy3"/>
    <dgm:cxn modelId="{E4F6D2A4-66AF-F349-B3AF-F8FA61603BA1}" type="presOf" srcId="{23739A86-E750-A344-B96C-A29FADA190DB}" destId="{F50C216F-1283-8245-92CE-51C9B2C60726}" srcOrd="1" destOrd="0" presId="urn:microsoft.com/office/officeart/2005/8/layout/hierarchy3"/>
    <dgm:cxn modelId="{0B3A04A5-A071-C242-B302-EC8F37B49D34}" srcId="{23739A86-E750-A344-B96C-A29FADA190DB}" destId="{3F8728EF-A440-EF4D-9855-C603D732C208}" srcOrd="6" destOrd="0" parTransId="{A02084C9-EF46-BA49-87B4-A672756198E8}" sibTransId="{05200BCB-4F0A-2A4C-8F01-6F4706AA36DE}"/>
    <dgm:cxn modelId="{685622A8-A860-5649-AC11-74FA144E71C0}" type="presOf" srcId="{DC4D76A5-EF86-0946-AB9F-F02561325864}" destId="{B39E5B75-6EEC-FA43-BFDA-74143A16E797}" srcOrd="0" destOrd="0" presId="urn:microsoft.com/office/officeart/2005/8/layout/hierarchy3"/>
    <dgm:cxn modelId="{BC4A3DB8-BDA8-8345-B299-A158F5A485D2}" type="presOf" srcId="{A02084C9-EF46-BA49-87B4-A672756198E8}" destId="{CE52A292-0293-A342-91F8-11746B18D545}" srcOrd="0" destOrd="0" presId="urn:microsoft.com/office/officeart/2005/8/layout/hierarchy3"/>
    <dgm:cxn modelId="{919854BC-CE48-2343-8960-3CC419025DEA}" type="presOf" srcId="{B85B6FEB-76AD-C54F-8E91-0748E74FE36C}" destId="{4E5D1E7E-92B3-8346-BBE7-5C065B03F60D}" srcOrd="0" destOrd="0" presId="urn:microsoft.com/office/officeart/2005/8/layout/hierarchy3"/>
    <dgm:cxn modelId="{CEAD81C2-7FEA-B349-A7B0-BC584EBEE7A2}" srcId="{23739A86-E750-A344-B96C-A29FADA190DB}" destId="{D7A573EA-4F4F-844C-9FBD-BE49CF2C565F}" srcOrd="4" destOrd="0" parTransId="{BA78B9BF-A7FD-AB4F-A037-C0F7D90BB7CC}" sibTransId="{03289C94-54EF-CE4F-A328-E5B763D9246E}"/>
    <dgm:cxn modelId="{1AF66DDE-61DD-3745-8962-A020BC064BAC}" srcId="{23739A86-E750-A344-B96C-A29FADA190DB}" destId="{2A3CE0E0-B294-C540-870E-E176C65E958B}" srcOrd="1" destOrd="0" parTransId="{2A44F8AA-9209-DB47-B34C-BA73C25F27D8}" sibTransId="{1C7799B4-7D32-424D-ABE8-F4FF19E6A537}"/>
    <dgm:cxn modelId="{822834E1-E678-6144-AC23-AD1D566CBC5C}" type="presOf" srcId="{205D1A57-31EE-884C-B785-F4D283D10DE1}" destId="{F1EDA81C-7AA9-1B41-8474-A3D3026AE179}" srcOrd="0" destOrd="0" presId="urn:microsoft.com/office/officeart/2005/8/layout/hierarchy3"/>
    <dgm:cxn modelId="{5F79B6E1-2A06-404A-93BB-9CB732D939F1}" type="presOf" srcId="{45A36BDE-2FF0-A042-97BE-33EA1327AC84}" destId="{8B38C0FE-C609-E949-B120-E434892171FB}" srcOrd="0" destOrd="0" presId="urn:microsoft.com/office/officeart/2005/8/layout/hierarchy3"/>
    <dgm:cxn modelId="{6885EDE2-6336-4D46-966A-DF225D7A51F2}" type="presOf" srcId="{30247E52-254E-A340-B9CC-7682B662AF47}" destId="{480CFEB3-5542-184F-9DF0-66D09764799F}" srcOrd="0" destOrd="0" presId="urn:microsoft.com/office/officeart/2005/8/layout/hierarchy3"/>
    <dgm:cxn modelId="{ACDEBAF4-73DA-A644-9C66-006F4CDC86C0}" srcId="{23739A86-E750-A344-B96C-A29FADA190DB}" destId="{11C34C9A-77A1-E14D-87CA-EBE1457D353F}" srcOrd="0" destOrd="0" parTransId="{76477466-DF40-D445-B719-9DFE1D08A59F}" sibTransId="{DA79800E-AA3D-1340-9AB9-387A7A7F7B4F}"/>
    <dgm:cxn modelId="{0DDA2FF5-3816-E042-AC4C-5287CC160686}" srcId="{9AC6E366-E07C-C84E-8455-ECCE3692BF3A}" destId="{23739A86-E750-A344-B96C-A29FADA190DB}" srcOrd="0" destOrd="0" parTransId="{E170C292-24F5-4F47-B68D-28DD68F7D1AB}" sibTransId="{0307E14D-43D2-6A4C-843A-354362618F5B}"/>
    <dgm:cxn modelId="{83FBE5F9-D44A-0643-B20E-3C059D0EA5B8}" type="presOf" srcId="{98887FDA-4891-A144-8C5D-45328A65385B}" destId="{8D3A1FAD-3175-BA47-B7D0-9E1CFC3F0759}" srcOrd="0" destOrd="0" presId="urn:microsoft.com/office/officeart/2005/8/layout/hierarchy3"/>
    <dgm:cxn modelId="{B4D582FC-A14B-5D45-BCC7-7D35FC647A63}" srcId="{98887FDA-4891-A144-8C5D-45328A65385B}" destId="{30247E52-254E-A340-B9CC-7682B662AF47}" srcOrd="1" destOrd="0" parTransId="{4423D480-9E6F-754D-B8F3-8F877D024B74}" sibTransId="{4BD66977-AA2F-E042-84BD-CCA8A1F516A9}"/>
    <dgm:cxn modelId="{15657254-26B4-2842-978B-1C74122ACD66}" type="presParOf" srcId="{89F7041F-E008-3B46-AB0D-398D17029736}" destId="{C5CF9260-E516-0848-963B-A0C1187DE642}" srcOrd="0" destOrd="0" presId="urn:microsoft.com/office/officeart/2005/8/layout/hierarchy3"/>
    <dgm:cxn modelId="{4235F692-0783-164F-AF4E-4F056C599BB8}" type="presParOf" srcId="{C5CF9260-E516-0848-963B-A0C1187DE642}" destId="{53AF8C69-6538-834B-855E-A30A0BC2CB1A}" srcOrd="0" destOrd="0" presId="urn:microsoft.com/office/officeart/2005/8/layout/hierarchy3"/>
    <dgm:cxn modelId="{243B6712-F031-B246-8914-495AAD13E28D}" type="presParOf" srcId="{53AF8C69-6538-834B-855E-A30A0BC2CB1A}" destId="{31C2CC2A-1BE6-7443-8F9A-9E6C5FC85AC1}" srcOrd="0" destOrd="0" presId="urn:microsoft.com/office/officeart/2005/8/layout/hierarchy3"/>
    <dgm:cxn modelId="{34DB2F62-0CA3-0B44-810C-D5B0844A0A0F}" type="presParOf" srcId="{53AF8C69-6538-834B-855E-A30A0BC2CB1A}" destId="{F50C216F-1283-8245-92CE-51C9B2C60726}" srcOrd="1" destOrd="0" presId="urn:microsoft.com/office/officeart/2005/8/layout/hierarchy3"/>
    <dgm:cxn modelId="{7ADDD68F-4DDA-8A40-9730-422571D9D690}" type="presParOf" srcId="{C5CF9260-E516-0848-963B-A0C1187DE642}" destId="{E8009B4B-C582-4644-9637-753564F9191F}" srcOrd="1" destOrd="0" presId="urn:microsoft.com/office/officeart/2005/8/layout/hierarchy3"/>
    <dgm:cxn modelId="{7F934229-B3CE-3147-B57F-6B94E14CD355}" type="presParOf" srcId="{E8009B4B-C582-4644-9637-753564F9191F}" destId="{539EEDD0-70B5-EC44-ACBD-2C2A932BA80E}" srcOrd="0" destOrd="0" presId="urn:microsoft.com/office/officeart/2005/8/layout/hierarchy3"/>
    <dgm:cxn modelId="{2EB0E614-5FEB-904E-A477-627A7E5271EC}" type="presParOf" srcId="{E8009B4B-C582-4644-9637-753564F9191F}" destId="{46DEEEF1-4166-C044-8681-1546E58CABC1}" srcOrd="1" destOrd="0" presId="urn:microsoft.com/office/officeart/2005/8/layout/hierarchy3"/>
    <dgm:cxn modelId="{B5FFE9B4-E5AE-5444-9E4D-86AEC1A747ED}" type="presParOf" srcId="{E8009B4B-C582-4644-9637-753564F9191F}" destId="{90A75D34-485A-EC4E-BBC7-89825302252A}" srcOrd="2" destOrd="0" presId="urn:microsoft.com/office/officeart/2005/8/layout/hierarchy3"/>
    <dgm:cxn modelId="{7DDD2124-561F-1D4A-8160-1F50ECD959CB}" type="presParOf" srcId="{E8009B4B-C582-4644-9637-753564F9191F}" destId="{F9DA7D90-522C-F143-B3FF-81975D73EAE8}" srcOrd="3" destOrd="0" presId="urn:microsoft.com/office/officeart/2005/8/layout/hierarchy3"/>
    <dgm:cxn modelId="{E8A69210-5059-FE42-AC4B-758490C556CE}" type="presParOf" srcId="{E8009B4B-C582-4644-9637-753564F9191F}" destId="{94450630-FBE8-C348-BCC3-F38BC3503699}" srcOrd="4" destOrd="0" presId="urn:microsoft.com/office/officeart/2005/8/layout/hierarchy3"/>
    <dgm:cxn modelId="{2E3903DE-C2A4-734B-826F-D8BB48D7E245}" type="presParOf" srcId="{E8009B4B-C582-4644-9637-753564F9191F}" destId="{7654B248-31AE-CE47-8234-F790C4F4AC21}" srcOrd="5" destOrd="0" presId="urn:microsoft.com/office/officeart/2005/8/layout/hierarchy3"/>
    <dgm:cxn modelId="{6E290C55-20EA-8943-8158-6BC5C636C0DF}" type="presParOf" srcId="{E8009B4B-C582-4644-9637-753564F9191F}" destId="{C01DD691-1719-A04F-8EAC-24CFE6368771}" srcOrd="6" destOrd="0" presId="urn:microsoft.com/office/officeart/2005/8/layout/hierarchy3"/>
    <dgm:cxn modelId="{160C6446-3606-1F42-83A1-6489F1095131}" type="presParOf" srcId="{E8009B4B-C582-4644-9637-753564F9191F}" destId="{4E5D1E7E-92B3-8346-BBE7-5C065B03F60D}" srcOrd="7" destOrd="0" presId="urn:microsoft.com/office/officeart/2005/8/layout/hierarchy3"/>
    <dgm:cxn modelId="{6083578F-AADD-024A-BE13-52AA80B516B1}" type="presParOf" srcId="{E8009B4B-C582-4644-9637-753564F9191F}" destId="{FA010474-883D-4E4F-AC23-A8274C28C867}" srcOrd="8" destOrd="0" presId="urn:microsoft.com/office/officeart/2005/8/layout/hierarchy3"/>
    <dgm:cxn modelId="{35E7BD09-D5D2-8145-B952-8894C25C485C}" type="presParOf" srcId="{E8009B4B-C582-4644-9637-753564F9191F}" destId="{90A00EC6-AC2B-5344-9C09-9E204920A8F4}" srcOrd="9" destOrd="0" presId="urn:microsoft.com/office/officeart/2005/8/layout/hierarchy3"/>
    <dgm:cxn modelId="{AC3DA409-907E-FF4A-B553-9867624869BE}" type="presParOf" srcId="{E8009B4B-C582-4644-9637-753564F9191F}" destId="{47E02C34-B9B3-394D-9449-B9FDCDD361DF}" srcOrd="10" destOrd="0" presId="urn:microsoft.com/office/officeart/2005/8/layout/hierarchy3"/>
    <dgm:cxn modelId="{4722BA50-0AFB-104B-A39C-86242D055B09}" type="presParOf" srcId="{E8009B4B-C582-4644-9637-753564F9191F}" destId="{B950E8B7-701F-A448-AAEE-3D30E2D4FAFB}" srcOrd="11" destOrd="0" presId="urn:microsoft.com/office/officeart/2005/8/layout/hierarchy3"/>
    <dgm:cxn modelId="{54A959C0-4574-3447-BF50-12FFDC967C57}" type="presParOf" srcId="{E8009B4B-C582-4644-9637-753564F9191F}" destId="{CE52A292-0293-A342-91F8-11746B18D545}" srcOrd="12" destOrd="0" presId="urn:microsoft.com/office/officeart/2005/8/layout/hierarchy3"/>
    <dgm:cxn modelId="{8B97E8B7-82AD-AC44-87A8-28A1A6586446}" type="presParOf" srcId="{E8009B4B-C582-4644-9637-753564F9191F}" destId="{DA38BE36-8E97-4449-B09F-49EBAE8E7359}" srcOrd="13" destOrd="0" presId="urn:microsoft.com/office/officeart/2005/8/layout/hierarchy3"/>
    <dgm:cxn modelId="{678EB00F-79BA-0041-90B6-E3C4EA5950FE}" type="presParOf" srcId="{E8009B4B-C582-4644-9637-753564F9191F}" destId="{137279D0-ED87-3A4B-934B-05F9828648F2}" srcOrd="14" destOrd="0" presId="urn:microsoft.com/office/officeart/2005/8/layout/hierarchy3"/>
    <dgm:cxn modelId="{F75FD312-6579-0C4F-83BA-AD7DBC0C3D26}" type="presParOf" srcId="{E8009B4B-C582-4644-9637-753564F9191F}" destId="{8B38C0FE-C609-E949-B120-E434892171FB}" srcOrd="15" destOrd="0" presId="urn:microsoft.com/office/officeart/2005/8/layout/hierarchy3"/>
    <dgm:cxn modelId="{5C24B847-156A-9048-9564-E5E967FD8B83}" type="presParOf" srcId="{89F7041F-E008-3B46-AB0D-398D17029736}" destId="{3874B1EC-F310-8C46-9E6D-FA354867914A}" srcOrd="1" destOrd="0" presId="urn:microsoft.com/office/officeart/2005/8/layout/hierarchy3"/>
    <dgm:cxn modelId="{435116FB-3B71-5644-8EE9-6B4445F41DB6}" type="presParOf" srcId="{3874B1EC-F310-8C46-9E6D-FA354867914A}" destId="{A54C894A-B97F-B341-A7E2-E5F917E40B75}" srcOrd="0" destOrd="0" presId="urn:microsoft.com/office/officeart/2005/8/layout/hierarchy3"/>
    <dgm:cxn modelId="{46DBA81D-500B-C541-B3BF-38A87062C19C}" type="presParOf" srcId="{A54C894A-B97F-B341-A7E2-E5F917E40B75}" destId="{8D3A1FAD-3175-BA47-B7D0-9E1CFC3F0759}" srcOrd="0" destOrd="0" presId="urn:microsoft.com/office/officeart/2005/8/layout/hierarchy3"/>
    <dgm:cxn modelId="{4F4D57DC-96B4-A148-92A4-C10F21CA10D6}" type="presParOf" srcId="{A54C894A-B97F-B341-A7E2-E5F917E40B75}" destId="{B96F5C33-FC91-C644-9E68-93D921C7A75D}" srcOrd="1" destOrd="0" presId="urn:microsoft.com/office/officeart/2005/8/layout/hierarchy3"/>
    <dgm:cxn modelId="{59108C20-9630-E346-B64A-143B39ADF7C2}" type="presParOf" srcId="{3874B1EC-F310-8C46-9E6D-FA354867914A}" destId="{A83ECFC0-9703-124F-88E7-684BFE9C4D16}" srcOrd="1" destOrd="0" presId="urn:microsoft.com/office/officeart/2005/8/layout/hierarchy3"/>
    <dgm:cxn modelId="{108BCFFA-BC45-5443-9CC2-DC59854FE0C2}" type="presParOf" srcId="{A83ECFC0-9703-124F-88E7-684BFE9C4D16}" destId="{9A08BAE3-A816-D04B-862E-0C33A7448AC4}" srcOrd="0" destOrd="0" presId="urn:microsoft.com/office/officeart/2005/8/layout/hierarchy3"/>
    <dgm:cxn modelId="{0BD1BD1D-3FD0-0B45-A0F9-11B7206BD321}" type="presParOf" srcId="{A83ECFC0-9703-124F-88E7-684BFE9C4D16}" destId="{D0F558FC-B3A2-C245-886F-69FA23AEF1F8}" srcOrd="1" destOrd="0" presId="urn:microsoft.com/office/officeart/2005/8/layout/hierarchy3"/>
    <dgm:cxn modelId="{0124D86C-4CF5-5043-82DE-575D512BDE03}" type="presParOf" srcId="{A83ECFC0-9703-124F-88E7-684BFE9C4D16}" destId="{9FDBBC1E-0562-B04E-B3A1-BD8EC32088B3}" srcOrd="2" destOrd="0" presId="urn:microsoft.com/office/officeart/2005/8/layout/hierarchy3"/>
    <dgm:cxn modelId="{E5EA754A-3792-DB44-834A-D716AAD8F4B0}" type="presParOf" srcId="{A83ECFC0-9703-124F-88E7-684BFE9C4D16}" destId="{480CFEB3-5542-184F-9DF0-66D09764799F}" srcOrd="3" destOrd="0" presId="urn:microsoft.com/office/officeart/2005/8/layout/hierarchy3"/>
    <dgm:cxn modelId="{68CEB178-A1D0-1C42-BBDF-F208ACD00250}" type="presParOf" srcId="{A83ECFC0-9703-124F-88E7-684BFE9C4D16}" destId="{B74507C8-C94A-594B-AECF-56B3A6F9C6AF}" srcOrd="4" destOrd="0" presId="urn:microsoft.com/office/officeart/2005/8/layout/hierarchy3"/>
    <dgm:cxn modelId="{4C8751BB-1B4A-9F41-8888-AE2577F8A39E}" type="presParOf" srcId="{A83ECFC0-9703-124F-88E7-684BFE9C4D16}" destId="{38F88B35-73C9-EC47-9BDD-E02C982B340B}" srcOrd="5" destOrd="0" presId="urn:microsoft.com/office/officeart/2005/8/layout/hierarchy3"/>
    <dgm:cxn modelId="{8C90ED6C-EDBE-994F-B022-2DADE819C73B}" type="presParOf" srcId="{A83ECFC0-9703-124F-88E7-684BFE9C4D16}" destId="{C6F57D11-140E-C741-A491-D782A6713E5A}" srcOrd="6" destOrd="0" presId="urn:microsoft.com/office/officeart/2005/8/layout/hierarchy3"/>
    <dgm:cxn modelId="{2B861F9D-BCD9-634D-B142-50D3448F88E8}" type="presParOf" srcId="{A83ECFC0-9703-124F-88E7-684BFE9C4D16}" destId="{43CCFB5A-5CD1-9843-A33D-C5BDB74053DC}" srcOrd="7" destOrd="0" presId="urn:microsoft.com/office/officeart/2005/8/layout/hierarchy3"/>
    <dgm:cxn modelId="{A97B9FD3-D5B0-C146-A1B6-FB15D19838AF}" type="presParOf" srcId="{A83ECFC0-9703-124F-88E7-684BFE9C4D16}" destId="{FD67A3BC-B468-4240-BB67-1DD515233A2A}" srcOrd="8" destOrd="0" presId="urn:microsoft.com/office/officeart/2005/8/layout/hierarchy3"/>
    <dgm:cxn modelId="{D926DE73-97D3-D942-ACF3-AB3D90CC5B3E}" type="presParOf" srcId="{A83ECFC0-9703-124F-88E7-684BFE9C4D16}" destId="{B39E5B75-6EEC-FA43-BFDA-74143A16E797}" srcOrd="9" destOrd="0" presId="urn:microsoft.com/office/officeart/2005/8/layout/hierarchy3"/>
    <dgm:cxn modelId="{E6040987-41A5-0147-81CC-22E4C182400B}" type="presParOf" srcId="{A83ECFC0-9703-124F-88E7-684BFE9C4D16}" destId="{EDBAA589-7DB0-BC47-970C-1F4E77B503DB}" srcOrd="10" destOrd="0" presId="urn:microsoft.com/office/officeart/2005/8/layout/hierarchy3"/>
    <dgm:cxn modelId="{9FAA905B-37DC-404B-AEB3-5DCB32E24EB3}" type="presParOf" srcId="{A83ECFC0-9703-124F-88E7-684BFE9C4D16}" destId="{F1EDA81C-7AA9-1B41-8474-A3D3026AE179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8FFC23-D449-A845-A2B8-742BD2E1988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D73ADE-563A-9542-84D7-C5F5FD2544E5}">
      <dgm:prSet phldrT="[Text]"/>
      <dgm:spPr/>
      <dgm:t>
        <a:bodyPr/>
        <a:lstStyle/>
        <a:p>
          <a:pPr rtl="0"/>
          <a:r>
            <a:rPr lang="en-GB" dirty="0"/>
            <a:t>Data loss</a:t>
          </a:r>
        </a:p>
      </dgm:t>
    </dgm:pt>
    <dgm:pt modelId="{F427781D-D764-D24D-9DB4-7D0E9353AB35}" type="parTrans" cxnId="{01ACF466-F347-A043-9681-F86CDE71A761}">
      <dgm:prSet/>
      <dgm:spPr/>
      <dgm:t>
        <a:bodyPr/>
        <a:lstStyle/>
        <a:p>
          <a:endParaRPr lang="en-GB"/>
        </a:p>
      </dgm:t>
    </dgm:pt>
    <dgm:pt modelId="{F6E7F66A-A507-CC42-B8C9-38209682D79E}" type="sibTrans" cxnId="{01ACF466-F347-A043-9681-F86CDE71A761}">
      <dgm:prSet/>
      <dgm:spPr/>
      <dgm:t>
        <a:bodyPr/>
        <a:lstStyle/>
        <a:p>
          <a:endParaRPr lang="en-GB"/>
        </a:p>
      </dgm:t>
    </dgm:pt>
    <dgm:pt modelId="{B995EB37-AD4C-B840-9F7F-0F82D3BA956C}">
      <dgm:prSet phldrT="[Text]"/>
      <dgm:spPr/>
      <dgm:t>
        <a:bodyPr/>
        <a:lstStyle/>
        <a:p>
          <a:pPr rtl="0"/>
          <a:r>
            <a:rPr lang="en-GB" dirty="0"/>
            <a:t>Backup idle data</a:t>
          </a:r>
        </a:p>
      </dgm:t>
    </dgm:pt>
    <dgm:pt modelId="{02BD6663-B938-0E4A-ACD2-68B813DE302F}" type="parTrans" cxnId="{4B705B33-D099-0046-9CD7-20FE1BD96AAF}">
      <dgm:prSet/>
      <dgm:spPr/>
      <dgm:t>
        <a:bodyPr/>
        <a:lstStyle/>
        <a:p>
          <a:endParaRPr lang="en-GB"/>
        </a:p>
      </dgm:t>
    </dgm:pt>
    <dgm:pt modelId="{9E26E23F-6B48-874A-BD99-5D4ABBFC1500}" type="sibTrans" cxnId="{4B705B33-D099-0046-9CD7-20FE1BD96AAF}">
      <dgm:prSet/>
      <dgm:spPr/>
      <dgm:t>
        <a:bodyPr/>
        <a:lstStyle/>
        <a:p>
          <a:endParaRPr lang="en-GB"/>
        </a:p>
      </dgm:t>
    </dgm:pt>
    <dgm:pt modelId="{AB5AC6E2-205B-E54F-9FD6-07134DFE7A82}">
      <dgm:prSet phldrT="[Text]"/>
      <dgm:spPr/>
      <dgm:t>
        <a:bodyPr/>
        <a:lstStyle/>
        <a:p>
          <a:pPr rtl="0"/>
          <a:r>
            <a:rPr lang="en-GB" dirty="0"/>
            <a:t>Simulate services breaking (chaos monkey)</a:t>
          </a:r>
        </a:p>
      </dgm:t>
    </dgm:pt>
    <dgm:pt modelId="{0AD43CE3-3A00-9D4D-8746-5A268F647346}" type="parTrans" cxnId="{D9640E57-7DC1-BE45-BDA9-521372839039}">
      <dgm:prSet/>
      <dgm:spPr/>
      <dgm:t>
        <a:bodyPr/>
        <a:lstStyle/>
        <a:p>
          <a:endParaRPr lang="en-GB"/>
        </a:p>
      </dgm:t>
    </dgm:pt>
    <dgm:pt modelId="{5DAF36F9-523C-EA4A-8DAD-4EEE882572FA}" type="sibTrans" cxnId="{D9640E57-7DC1-BE45-BDA9-521372839039}">
      <dgm:prSet/>
      <dgm:spPr/>
      <dgm:t>
        <a:bodyPr/>
        <a:lstStyle/>
        <a:p>
          <a:endParaRPr lang="en-GB"/>
        </a:p>
      </dgm:t>
    </dgm:pt>
    <dgm:pt modelId="{83BFB8A5-7AF6-F64C-84A5-0B1688F104E4}">
      <dgm:prSet phldrT="[Text]"/>
      <dgm:spPr/>
      <dgm:t>
        <a:bodyPr/>
        <a:lstStyle/>
        <a:p>
          <a:pPr rtl="0"/>
          <a:r>
            <a:rPr lang="en-GB" dirty="0"/>
            <a:t>Versions</a:t>
          </a:r>
        </a:p>
      </dgm:t>
    </dgm:pt>
    <dgm:pt modelId="{5CF251C0-1913-6543-92EB-35022EA3168D}" type="parTrans" cxnId="{D0C30E78-0801-B543-B2B1-2AC94F071F4F}">
      <dgm:prSet/>
      <dgm:spPr/>
      <dgm:t>
        <a:bodyPr/>
        <a:lstStyle/>
        <a:p>
          <a:endParaRPr lang="en-GB"/>
        </a:p>
      </dgm:t>
    </dgm:pt>
    <dgm:pt modelId="{63EB3497-2FEB-4048-BDBE-A2F04CA34E65}" type="sibTrans" cxnId="{D0C30E78-0801-B543-B2B1-2AC94F071F4F}">
      <dgm:prSet/>
      <dgm:spPr/>
      <dgm:t>
        <a:bodyPr/>
        <a:lstStyle/>
        <a:p>
          <a:endParaRPr lang="en-GB"/>
        </a:p>
      </dgm:t>
    </dgm:pt>
    <dgm:pt modelId="{7ACDF664-295D-ED43-8097-627BF8221768}">
      <dgm:prSet phldrT="[Text]"/>
      <dgm:spPr/>
      <dgm:t>
        <a:bodyPr/>
        <a:lstStyle/>
        <a:p>
          <a:pPr rtl="0"/>
          <a:r>
            <a:rPr lang="en-GB" dirty="0"/>
            <a:t>Schema, models, components, tools, systems</a:t>
          </a:r>
        </a:p>
      </dgm:t>
    </dgm:pt>
    <dgm:pt modelId="{CC67F6D0-18F0-2A4E-925D-D3BD2296417E}" type="parTrans" cxnId="{00031FB0-9102-1A41-A179-FFF0D3011A05}">
      <dgm:prSet/>
      <dgm:spPr/>
      <dgm:t>
        <a:bodyPr/>
        <a:lstStyle/>
        <a:p>
          <a:endParaRPr lang="en-GB"/>
        </a:p>
      </dgm:t>
    </dgm:pt>
    <dgm:pt modelId="{7BE4B2A1-4F8C-5F4C-A617-60BBBDFFE72D}" type="sibTrans" cxnId="{00031FB0-9102-1A41-A179-FFF0D3011A05}">
      <dgm:prSet/>
      <dgm:spPr/>
      <dgm:t>
        <a:bodyPr/>
        <a:lstStyle/>
        <a:p>
          <a:endParaRPr lang="en-GB"/>
        </a:p>
      </dgm:t>
    </dgm:pt>
    <dgm:pt modelId="{3044C3D5-896A-5D48-86B9-BC1D609DD80C}">
      <dgm:prSet phldrT="[Text]"/>
      <dgm:spPr/>
      <dgm:t>
        <a:bodyPr/>
        <a:lstStyle/>
        <a:p>
          <a:pPr rtl="0"/>
          <a:r>
            <a:rPr lang="en-GB" dirty="0"/>
            <a:t>Congestion</a:t>
          </a:r>
        </a:p>
      </dgm:t>
    </dgm:pt>
    <dgm:pt modelId="{8684D32C-6D75-9B4E-A246-4EFDD247E4C5}" type="parTrans" cxnId="{CB70E1BF-1D83-354A-A258-5FE340652C96}">
      <dgm:prSet/>
      <dgm:spPr/>
      <dgm:t>
        <a:bodyPr/>
        <a:lstStyle/>
        <a:p>
          <a:endParaRPr lang="en-GB"/>
        </a:p>
      </dgm:t>
    </dgm:pt>
    <dgm:pt modelId="{AAF25DFA-4503-7F40-913C-9C408513B293}" type="sibTrans" cxnId="{CB70E1BF-1D83-354A-A258-5FE340652C96}">
      <dgm:prSet/>
      <dgm:spPr/>
      <dgm:t>
        <a:bodyPr/>
        <a:lstStyle/>
        <a:p>
          <a:endParaRPr lang="en-GB"/>
        </a:p>
      </dgm:t>
    </dgm:pt>
    <dgm:pt modelId="{129BB330-2982-1142-82B9-0F09D67F08CF}">
      <dgm:prSet phldrT="[Text]"/>
      <dgm:spPr/>
      <dgm:t>
        <a:bodyPr/>
        <a:lstStyle/>
        <a:p>
          <a:pPr rtl="0"/>
          <a:r>
            <a:rPr lang="en-GB" dirty="0"/>
            <a:t>Write representative stress tests</a:t>
          </a:r>
        </a:p>
      </dgm:t>
    </dgm:pt>
    <dgm:pt modelId="{1FA14580-B761-F04B-B9B2-24FC21705935}" type="parTrans" cxnId="{66306DB4-4E51-7443-B1A3-E2D58C6D6C0D}">
      <dgm:prSet/>
      <dgm:spPr/>
      <dgm:t>
        <a:bodyPr/>
        <a:lstStyle/>
        <a:p>
          <a:endParaRPr lang="en-GB"/>
        </a:p>
      </dgm:t>
    </dgm:pt>
    <dgm:pt modelId="{7D8C65E2-0CF2-1243-9440-FE0840F189A5}" type="sibTrans" cxnId="{66306DB4-4E51-7443-B1A3-E2D58C6D6C0D}">
      <dgm:prSet/>
      <dgm:spPr/>
      <dgm:t>
        <a:bodyPr/>
        <a:lstStyle/>
        <a:p>
          <a:endParaRPr lang="en-GB"/>
        </a:p>
      </dgm:t>
    </dgm:pt>
    <dgm:pt modelId="{FEDA1CDC-3128-A24F-B7A3-51A71030B5B9}">
      <dgm:prSet phldrT="[Text]"/>
      <dgm:spPr/>
      <dgm:t>
        <a:bodyPr/>
        <a:lstStyle/>
        <a:p>
          <a:pPr rtl="0"/>
          <a:r>
            <a:rPr lang="en-GB" dirty="0"/>
            <a:t>Identify slow processes</a:t>
          </a:r>
        </a:p>
      </dgm:t>
    </dgm:pt>
    <dgm:pt modelId="{E233C917-5A08-D448-9819-9A59E78D9924}" type="parTrans" cxnId="{A555FEE3-9F91-F24F-B332-8A1B62E3B5CF}">
      <dgm:prSet/>
      <dgm:spPr/>
      <dgm:t>
        <a:bodyPr/>
        <a:lstStyle/>
        <a:p>
          <a:endParaRPr lang="en-GB"/>
        </a:p>
      </dgm:t>
    </dgm:pt>
    <dgm:pt modelId="{AF8028B5-B8ED-914D-B33A-368F54B10FC0}" type="sibTrans" cxnId="{A555FEE3-9F91-F24F-B332-8A1B62E3B5CF}">
      <dgm:prSet/>
      <dgm:spPr/>
      <dgm:t>
        <a:bodyPr/>
        <a:lstStyle/>
        <a:p>
          <a:endParaRPr lang="en-GB"/>
        </a:p>
      </dgm:t>
    </dgm:pt>
    <dgm:pt modelId="{3957206E-92A4-9041-82E0-132591540931}">
      <dgm:prSet phldrT="[Text]"/>
      <dgm:spPr/>
      <dgm:t>
        <a:bodyPr/>
        <a:lstStyle/>
        <a:p>
          <a:pPr rtl="0"/>
          <a:r>
            <a:rPr lang="en-GB" dirty="0"/>
            <a:t>Allow long retention periods on message queues</a:t>
          </a:r>
        </a:p>
      </dgm:t>
    </dgm:pt>
    <dgm:pt modelId="{AFD5D27C-409C-F645-8075-C6AED9F39715}" type="parTrans" cxnId="{A6B8E075-11C3-3E44-9A3C-C757BCBAE535}">
      <dgm:prSet/>
      <dgm:spPr/>
      <dgm:t>
        <a:bodyPr/>
        <a:lstStyle/>
        <a:p>
          <a:endParaRPr lang="en-GB"/>
        </a:p>
      </dgm:t>
    </dgm:pt>
    <dgm:pt modelId="{9216DF9A-45BE-B74A-AD1F-F0DEE081033A}" type="sibTrans" cxnId="{A6B8E075-11C3-3E44-9A3C-C757BCBAE535}">
      <dgm:prSet/>
      <dgm:spPr/>
      <dgm:t>
        <a:bodyPr/>
        <a:lstStyle/>
        <a:p>
          <a:endParaRPr lang="en-GB"/>
        </a:p>
      </dgm:t>
    </dgm:pt>
    <dgm:pt modelId="{E9FD4A49-210A-C840-8963-2C5E433C93B1}">
      <dgm:prSet phldrT="[Text]"/>
      <dgm:spPr/>
      <dgm:t>
        <a:bodyPr/>
        <a:lstStyle/>
        <a:p>
          <a:pPr rtl="0"/>
          <a:r>
            <a:rPr lang="en-GB" dirty="0"/>
            <a:t>Isolate bad data</a:t>
          </a:r>
        </a:p>
      </dgm:t>
    </dgm:pt>
    <dgm:pt modelId="{915FBA31-6245-754C-B237-BE3AB710CE4E}" type="parTrans" cxnId="{1705E9D8-4B8C-254A-A9F7-ABE1157D9C86}">
      <dgm:prSet/>
      <dgm:spPr/>
      <dgm:t>
        <a:bodyPr/>
        <a:lstStyle/>
        <a:p>
          <a:endParaRPr lang="en-GB"/>
        </a:p>
      </dgm:t>
    </dgm:pt>
    <dgm:pt modelId="{FBD62292-AC53-3849-83CC-50AFE6D4357E}" type="sibTrans" cxnId="{1705E9D8-4B8C-254A-A9F7-ABE1157D9C86}">
      <dgm:prSet/>
      <dgm:spPr/>
      <dgm:t>
        <a:bodyPr/>
        <a:lstStyle/>
        <a:p>
          <a:endParaRPr lang="en-GB"/>
        </a:p>
      </dgm:t>
    </dgm:pt>
    <dgm:pt modelId="{1645BF0E-754C-2A4A-A539-25D0E6EDB522}">
      <dgm:prSet phldrT="[Text]"/>
      <dgm:spPr/>
      <dgm:t>
        <a:bodyPr/>
        <a:lstStyle/>
        <a:p>
          <a:pPr rtl="0"/>
          <a:r>
            <a:rPr lang="en-GB" dirty="0"/>
            <a:t>Ideally align versions across your system</a:t>
          </a:r>
        </a:p>
      </dgm:t>
    </dgm:pt>
    <dgm:pt modelId="{F5D17FAF-4A8F-5245-8A31-CEB55E826ACA}" type="parTrans" cxnId="{14DCFC6A-8A76-8645-A99C-C03B406FEB63}">
      <dgm:prSet/>
      <dgm:spPr/>
      <dgm:t>
        <a:bodyPr/>
        <a:lstStyle/>
        <a:p>
          <a:endParaRPr lang="en-GB"/>
        </a:p>
      </dgm:t>
    </dgm:pt>
    <dgm:pt modelId="{B5B6DF7D-97BE-384F-A4F5-6D02E0E2E9CE}" type="sibTrans" cxnId="{14DCFC6A-8A76-8645-A99C-C03B406FEB63}">
      <dgm:prSet/>
      <dgm:spPr/>
      <dgm:t>
        <a:bodyPr/>
        <a:lstStyle/>
        <a:p>
          <a:endParaRPr lang="en-GB"/>
        </a:p>
      </dgm:t>
    </dgm:pt>
    <dgm:pt modelId="{13D9A7DA-7881-AF4B-B5DB-C2FC732DBA78}">
      <dgm:prSet phldrT="[Text]"/>
      <dgm:spPr/>
      <dgm:t>
        <a:bodyPr/>
        <a:lstStyle/>
        <a:p>
          <a:pPr rtl="0"/>
          <a:r>
            <a:rPr lang="en-GB" dirty="0"/>
            <a:t>Should be covered by tests</a:t>
          </a:r>
        </a:p>
      </dgm:t>
    </dgm:pt>
    <dgm:pt modelId="{3CCD5368-759B-284D-B20D-10F3F62474A4}" type="parTrans" cxnId="{8D5F20F6-39C5-7243-8A41-A29274AC3DC6}">
      <dgm:prSet/>
      <dgm:spPr/>
      <dgm:t>
        <a:bodyPr/>
        <a:lstStyle/>
        <a:p>
          <a:endParaRPr lang="en-GB"/>
        </a:p>
      </dgm:t>
    </dgm:pt>
    <dgm:pt modelId="{63CB5F2B-6A08-D64E-8E76-AA251D065806}" type="sibTrans" cxnId="{8D5F20F6-39C5-7243-8A41-A29274AC3DC6}">
      <dgm:prSet/>
      <dgm:spPr/>
      <dgm:t>
        <a:bodyPr/>
        <a:lstStyle/>
        <a:p>
          <a:endParaRPr lang="en-GB"/>
        </a:p>
      </dgm:t>
    </dgm:pt>
    <dgm:pt modelId="{388D989D-EE89-6D4B-93A2-0D9B4F3E42BA}">
      <dgm:prSet phldrT="[Text]"/>
      <dgm:spPr/>
      <dgm:t>
        <a:bodyPr/>
        <a:lstStyle/>
        <a:p>
          <a:pPr rtl="0"/>
          <a:r>
            <a:rPr lang="en-GB" dirty="0"/>
            <a:t>Break down to micro services</a:t>
          </a:r>
        </a:p>
      </dgm:t>
    </dgm:pt>
    <dgm:pt modelId="{CED8FE2D-00BE-4B48-9D1B-05A8F46CA18D}" type="parTrans" cxnId="{FF9A2108-DFF7-764B-9D54-E2B7278BCAF0}">
      <dgm:prSet/>
      <dgm:spPr/>
      <dgm:t>
        <a:bodyPr/>
        <a:lstStyle/>
        <a:p>
          <a:endParaRPr lang="en-GB"/>
        </a:p>
      </dgm:t>
    </dgm:pt>
    <dgm:pt modelId="{2DCDA623-3A0E-9148-BB7F-2EC87318254D}" type="sibTrans" cxnId="{FF9A2108-DFF7-764B-9D54-E2B7278BCAF0}">
      <dgm:prSet/>
      <dgm:spPr/>
      <dgm:t>
        <a:bodyPr/>
        <a:lstStyle/>
        <a:p>
          <a:endParaRPr lang="en-GB"/>
        </a:p>
      </dgm:t>
    </dgm:pt>
    <dgm:pt modelId="{CC7C3076-12F4-7B49-AA29-16FB818EB944}">
      <dgm:prSet phldrT="[Text]"/>
      <dgm:spPr/>
      <dgm:t>
        <a:bodyPr/>
        <a:lstStyle/>
        <a:p>
          <a:pPr rtl="0"/>
          <a:r>
            <a:rPr lang="en-GB" dirty="0"/>
            <a:t>Prefer async vs. sync</a:t>
          </a:r>
        </a:p>
      </dgm:t>
    </dgm:pt>
    <dgm:pt modelId="{84D12BF6-AA59-6041-8589-7D202399630F}" type="parTrans" cxnId="{1CBCA770-8E4F-A64A-A898-88D451397400}">
      <dgm:prSet/>
      <dgm:spPr/>
      <dgm:t>
        <a:bodyPr/>
        <a:lstStyle/>
        <a:p>
          <a:endParaRPr lang="en-GB"/>
        </a:p>
      </dgm:t>
    </dgm:pt>
    <dgm:pt modelId="{4081E7DF-CD20-3B42-9040-FFC74E923C5B}" type="sibTrans" cxnId="{1CBCA770-8E4F-A64A-A898-88D451397400}">
      <dgm:prSet/>
      <dgm:spPr/>
      <dgm:t>
        <a:bodyPr/>
        <a:lstStyle/>
        <a:p>
          <a:endParaRPr lang="en-GB"/>
        </a:p>
      </dgm:t>
    </dgm:pt>
    <dgm:pt modelId="{9C724724-9882-5649-A57E-48B6036CE0D9}" type="pres">
      <dgm:prSet presAssocID="{D28FFC23-D449-A845-A2B8-742BD2E19882}" presName="Name0" presStyleCnt="0">
        <dgm:presLayoutVars>
          <dgm:dir/>
          <dgm:animLvl val="lvl"/>
          <dgm:resizeHandles val="exact"/>
        </dgm:presLayoutVars>
      </dgm:prSet>
      <dgm:spPr/>
    </dgm:pt>
    <dgm:pt modelId="{CEB57946-03BC-6345-94EF-4D5C08C9A145}" type="pres">
      <dgm:prSet presAssocID="{4ED73ADE-563A-9542-84D7-C5F5FD2544E5}" presName="composite" presStyleCnt="0"/>
      <dgm:spPr/>
    </dgm:pt>
    <dgm:pt modelId="{D3240295-B9B7-5A4C-B644-BC50BF3B1424}" type="pres">
      <dgm:prSet presAssocID="{4ED73ADE-563A-9542-84D7-C5F5FD2544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734D26E-160F-0548-B036-C8ED1D9DD05B}" type="pres">
      <dgm:prSet presAssocID="{4ED73ADE-563A-9542-84D7-C5F5FD2544E5}" presName="desTx" presStyleLbl="alignAccFollowNode1" presStyleIdx="0" presStyleCnt="3">
        <dgm:presLayoutVars>
          <dgm:bulletEnabled val="1"/>
        </dgm:presLayoutVars>
      </dgm:prSet>
      <dgm:spPr/>
    </dgm:pt>
    <dgm:pt modelId="{A42D7EE1-6D9A-6D4E-8885-76E7DF7E6F28}" type="pres">
      <dgm:prSet presAssocID="{F6E7F66A-A507-CC42-B8C9-38209682D79E}" presName="space" presStyleCnt="0"/>
      <dgm:spPr/>
    </dgm:pt>
    <dgm:pt modelId="{68F8AD72-CF3D-134C-89F6-F04CE79DC0FE}" type="pres">
      <dgm:prSet presAssocID="{83BFB8A5-7AF6-F64C-84A5-0B1688F104E4}" presName="composite" presStyleCnt="0"/>
      <dgm:spPr/>
    </dgm:pt>
    <dgm:pt modelId="{79AB4C5D-55BA-AB45-BF8D-D3DD6C5F53BF}" type="pres">
      <dgm:prSet presAssocID="{83BFB8A5-7AF6-F64C-84A5-0B1688F104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439F40-A15F-5946-AD29-E1C2EBC13EBD}" type="pres">
      <dgm:prSet presAssocID="{83BFB8A5-7AF6-F64C-84A5-0B1688F104E4}" presName="desTx" presStyleLbl="alignAccFollowNode1" presStyleIdx="1" presStyleCnt="3">
        <dgm:presLayoutVars>
          <dgm:bulletEnabled val="1"/>
        </dgm:presLayoutVars>
      </dgm:prSet>
      <dgm:spPr/>
    </dgm:pt>
    <dgm:pt modelId="{1695FD40-77B1-0145-9FE3-B9CFC676C7A2}" type="pres">
      <dgm:prSet presAssocID="{63EB3497-2FEB-4048-BDBE-A2F04CA34E65}" presName="space" presStyleCnt="0"/>
      <dgm:spPr/>
    </dgm:pt>
    <dgm:pt modelId="{8F9C469B-364D-9347-A506-C106EC377D9B}" type="pres">
      <dgm:prSet presAssocID="{3044C3D5-896A-5D48-86B9-BC1D609DD80C}" presName="composite" presStyleCnt="0"/>
      <dgm:spPr/>
    </dgm:pt>
    <dgm:pt modelId="{1F7B8DCA-A638-7346-8890-1A079D224D57}" type="pres">
      <dgm:prSet presAssocID="{3044C3D5-896A-5D48-86B9-BC1D609DD8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868A154-5BCA-A14C-94DC-3108FA22D837}" type="pres">
      <dgm:prSet presAssocID="{3044C3D5-896A-5D48-86B9-BC1D609DD8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A2108-DFF7-764B-9D54-E2B7278BCAF0}" srcId="{3044C3D5-896A-5D48-86B9-BC1D609DD80C}" destId="{388D989D-EE89-6D4B-93A2-0D9B4F3E42BA}" srcOrd="2" destOrd="0" parTransId="{CED8FE2D-00BE-4B48-9D1B-05A8F46CA18D}" sibTransId="{2DCDA623-3A0E-9148-BB7F-2EC87318254D}"/>
    <dgm:cxn modelId="{5B474F32-A330-734D-B04D-202F6852D4CE}" type="presOf" srcId="{129BB330-2982-1142-82B9-0F09D67F08CF}" destId="{C868A154-5BCA-A14C-94DC-3108FA22D837}" srcOrd="0" destOrd="0" presId="urn:microsoft.com/office/officeart/2005/8/layout/hList1"/>
    <dgm:cxn modelId="{4B705B33-D099-0046-9CD7-20FE1BD96AAF}" srcId="{4ED73ADE-563A-9542-84D7-C5F5FD2544E5}" destId="{B995EB37-AD4C-B840-9F7F-0F82D3BA956C}" srcOrd="1" destOrd="0" parTransId="{02BD6663-B938-0E4A-ACD2-68B813DE302F}" sibTransId="{9E26E23F-6B48-874A-BD99-5D4ABBFC1500}"/>
    <dgm:cxn modelId="{94D94F36-F4BA-E14D-A07C-0A0582CB9316}" type="presOf" srcId="{4ED73ADE-563A-9542-84D7-C5F5FD2544E5}" destId="{D3240295-B9B7-5A4C-B644-BC50BF3B1424}" srcOrd="0" destOrd="0" presId="urn:microsoft.com/office/officeart/2005/8/layout/hList1"/>
    <dgm:cxn modelId="{85A7E140-97BE-4B4F-8CCA-2255DDE53078}" type="presOf" srcId="{B995EB37-AD4C-B840-9F7F-0F82D3BA956C}" destId="{7734D26E-160F-0548-B036-C8ED1D9DD05B}" srcOrd="0" destOrd="1" presId="urn:microsoft.com/office/officeart/2005/8/layout/hList1"/>
    <dgm:cxn modelId="{7438A949-8B22-8441-8BEC-59BFE9FEFA9B}" type="presOf" srcId="{1645BF0E-754C-2A4A-A539-25D0E6EDB522}" destId="{6B439F40-A15F-5946-AD29-E1C2EBC13EBD}" srcOrd="0" destOrd="1" presId="urn:microsoft.com/office/officeart/2005/8/layout/hList1"/>
    <dgm:cxn modelId="{4C6A0F55-7F47-4E4C-904B-07FFC63E10A4}" type="presOf" srcId="{7ACDF664-295D-ED43-8097-627BF8221768}" destId="{6B439F40-A15F-5946-AD29-E1C2EBC13EBD}" srcOrd="0" destOrd="0" presId="urn:microsoft.com/office/officeart/2005/8/layout/hList1"/>
    <dgm:cxn modelId="{D9640E57-7DC1-BE45-BDA9-521372839039}" srcId="{4ED73ADE-563A-9542-84D7-C5F5FD2544E5}" destId="{AB5AC6E2-205B-E54F-9FD6-07134DFE7A82}" srcOrd="2" destOrd="0" parTransId="{0AD43CE3-3A00-9D4D-8746-5A268F647346}" sibTransId="{5DAF36F9-523C-EA4A-8DAD-4EEE882572FA}"/>
    <dgm:cxn modelId="{8D0B3C60-84AC-6C4C-BF73-BED662AC843B}" type="presOf" srcId="{3044C3D5-896A-5D48-86B9-BC1D609DD80C}" destId="{1F7B8DCA-A638-7346-8890-1A079D224D57}" srcOrd="0" destOrd="0" presId="urn:microsoft.com/office/officeart/2005/8/layout/hList1"/>
    <dgm:cxn modelId="{01ACF466-F347-A043-9681-F86CDE71A761}" srcId="{D28FFC23-D449-A845-A2B8-742BD2E19882}" destId="{4ED73ADE-563A-9542-84D7-C5F5FD2544E5}" srcOrd="0" destOrd="0" parTransId="{F427781D-D764-D24D-9DB4-7D0E9353AB35}" sibTransId="{F6E7F66A-A507-CC42-B8C9-38209682D79E}"/>
    <dgm:cxn modelId="{14DCFC6A-8A76-8645-A99C-C03B406FEB63}" srcId="{83BFB8A5-7AF6-F64C-84A5-0B1688F104E4}" destId="{1645BF0E-754C-2A4A-A539-25D0E6EDB522}" srcOrd="1" destOrd="0" parTransId="{F5D17FAF-4A8F-5245-8A31-CEB55E826ACA}" sibTransId="{B5B6DF7D-97BE-384F-A4F5-6D02E0E2E9CE}"/>
    <dgm:cxn modelId="{480DCA6D-E5BC-4D49-95D2-1E7AF6688FDA}" type="presOf" srcId="{E9FD4A49-210A-C840-8963-2C5E433C93B1}" destId="{7734D26E-160F-0548-B036-C8ED1D9DD05B}" srcOrd="0" destOrd="3" presId="urn:microsoft.com/office/officeart/2005/8/layout/hList1"/>
    <dgm:cxn modelId="{1CBCA770-8E4F-A64A-A898-88D451397400}" srcId="{3044C3D5-896A-5D48-86B9-BC1D609DD80C}" destId="{CC7C3076-12F4-7B49-AA29-16FB818EB944}" srcOrd="3" destOrd="0" parTransId="{84D12BF6-AA59-6041-8589-7D202399630F}" sibTransId="{4081E7DF-CD20-3B42-9040-FFC74E923C5B}"/>
    <dgm:cxn modelId="{A6B8E075-11C3-3E44-9A3C-C757BCBAE535}" srcId="{4ED73ADE-563A-9542-84D7-C5F5FD2544E5}" destId="{3957206E-92A4-9041-82E0-132591540931}" srcOrd="0" destOrd="0" parTransId="{AFD5D27C-409C-F645-8075-C6AED9F39715}" sibTransId="{9216DF9A-45BE-B74A-AD1F-F0DEE081033A}"/>
    <dgm:cxn modelId="{D0C30E78-0801-B543-B2B1-2AC94F071F4F}" srcId="{D28FFC23-D449-A845-A2B8-742BD2E19882}" destId="{83BFB8A5-7AF6-F64C-84A5-0B1688F104E4}" srcOrd="1" destOrd="0" parTransId="{5CF251C0-1913-6543-92EB-35022EA3168D}" sibTransId="{63EB3497-2FEB-4048-BDBE-A2F04CA34E65}"/>
    <dgm:cxn modelId="{4B551196-6A6B-904C-8925-A21C7C6F943F}" type="presOf" srcId="{D28FFC23-D449-A845-A2B8-742BD2E19882}" destId="{9C724724-9882-5649-A57E-48B6036CE0D9}" srcOrd="0" destOrd="0" presId="urn:microsoft.com/office/officeart/2005/8/layout/hList1"/>
    <dgm:cxn modelId="{8BE0E1A3-9195-FD46-ABB9-51B77D5F9B23}" type="presOf" srcId="{13D9A7DA-7881-AF4B-B5DB-C2FC732DBA78}" destId="{6B439F40-A15F-5946-AD29-E1C2EBC13EBD}" srcOrd="0" destOrd="2" presId="urn:microsoft.com/office/officeart/2005/8/layout/hList1"/>
    <dgm:cxn modelId="{00031FB0-9102-1A41-A179-FFF0D3011A05}" srcId="{83BFB8A5-7AF6-F64C-84A5-0B1688F104E4}" destId="{7ACDF664-295D-ED43-8097-627BF8221768}" srcOrd="0" destOrd="0" parTransId="{CC67F6D0-18F0-2A4E-925D-D3BD2296417E}" sibTransId="{7BE4B2A1-4F8C-5F4C-A617-60BBBDFFE72D}"/>
    <dgm:cxn modelId="{66306DB4-4E51-7443-B1A3-E2D58C6D6C0D}" srcId="{3044C3D5-896A-5D48-86B9-BC1D609DD80C}" destId="{129BB330-2982-1142-82B9-0F09D67F08CF}" srcOrd="0" destOrd="0" parTransId="{1FA14580-B761-F04B-B9B2-24FC21705935}" sibTransId="{7D8C65E2-0CF2-1243-9440-FE0840F189A5}"/>
    <dgm:cxn modelId="{CB70E1BF-1D83-354A-A258-5FE340652C96}" srcId="{D28FFC23-D449-A845-A2B8-742BD2E19882}" destId="{3044C3D5-896A-5D48-86B9-BC1D609DD80C}" srcOrd="2" destOrd="0" parTransId="{8684D32C-6D75-9B4E-A246-4EFDD247E4C5}" sibTransId="{AAF25DFA-4503-7F40-913C-9C408513B293}"/>
    <dgm:cxn modelId="{FF8D1BCB-A06A-324F-B5DE-B69BC435134D}" type="presOf" srcId="{3957206E-92A4-9041-82E0-132591540931}" destId="{7734D26E-160F-0548-B036-C8ED1D9DD05B}" srcOrd="0" destOrd="0" presId="urn:microsoft.com/office/officeart/2005/8/layout/hList1"/>
    <dgm:cxn modelId="{1705E9D8-4B8C-254A-A9F7-ABE1157D9C86}" srcId="{4ED73ADE-563A-9542-84D7-C5F5FD2544E5}" destId="{E9FD4A49-210A-C840-8963-2C5E433C93B1}" srcOrd="3" destOrd="0" parTransId="{915FBA31-6245-754C-B237-BE3AB710CE4E}" sibTransId="{FBD62292-AC53-3849-83CC-50AFE6D4357E}"/>
    <dgm:cxn modelId="{4914B5DE-BA58-5445-AC35-DAD8AA4713A1}" type="presOf" srcId="{FEDA1CDC-3128-A24F-B7A3-51A71030B5B9}" destId="{C868A154-5BCA-A14C-94DC-3108FA22D837}" srcOrd="0" destOrd="1" presId="urn:microsoft.com/office/officeart/2005/8/layout/hList1"/>
    <dgm:cxn modelId="{5435EEE1-1398-DA47-8113-DB4A2F327E0D}" type="presOf" srcId="{CC7C3076-12F4-7B49-AA29-16FB818EB944}" destId="{C868A154-5BCA-A14C-94DC-3108FA22D837}" srcOrd="0" destOrd="3" presId="urn:microsoft.com/office/officeart/2005/8/layout/hList1"/>
    <dgm:cxn modelId="{A555FEE3-9F91-F24F-B332-8A1B62E3B5CF}" srcId="{3044C3D5-896A-5D48-86B9-BC1D609DD80C}" destId="{FEDA1CDC-3128-A24F-B7A3-51A71030B5B9}" srcOrd="1" destOrd="0" parTransId="{E233C917-5A08-D448-9819-9A59E78D9924}" sibTransId="{AF8028B5-B8ED-914D-B33A-368F54B10FC0}"/>
    <dgm:cxn modelId="{3B2C6BEF-8133-9244-B441-F8C6376C91C7}" type="presOf" srcId="{AB5AC6E2-205B-E54F-9FD6-07134DFE7A82}" destId="{7734D26E-160F-0548-B036-C8ED1D9DD05B}" srcOrd="0" destOrd="2" presId="urn:microsoft.com/office/officeart/2005/8/layout/hList1"/>
    <dgm:cxn modelId="{9AAFDDEF-72CB-8242-8AEE-36E380276F42}" type="presOf" srcId="{388D989D-EE89-6D4B-93A2-0D9B4F3E42BA}" destId="{C868A154-5BCA-A14C-94DC-3108FA22D837}" srcOrd="0" destOrd="2" presId="urn:microsoft.com/office/officeart/2005/8/layout/hList1"/>
    <dgm:cxn modelId="{8D5F20F6-39C5-7243-8A41-A29274AC3DC6}" srcId="{83BFB8A5-7AF6-F64C-84A5-0B1688F104E4}" destId="{13D9A7DA-7881-AF4B-B5DB-C2FC732DBA78}" srcOrd="2" destOrd="0" parTransId="{3CCD5368-759B-284D-B20D-10F3F62474A4}" sibTransId="{63CB5F2B-6A08-D64E-8E76-AA251D065806}"/>
    <dgm:cxn modelId="{6D0415FF-82DF-4045-A3D3-D7BCE743789D}" type="presOf" srcId="{83BFB8A5-7AF6-F64C-84A5-0B1688F104E4}" destId="{79AB4C5D-55BA-AB45-BF8D-D3DD6C5F53BF}" srcOrd="0" destOrd="0" presId="urn:microsoft.com/office/officeart/2005/8/layout/hList1"/>
    <dgm:cxn modelId="{5300E392-14A9-D746-8365-08606BB1B87A}" type="presParOf" srcId="{9C724724-9882-5649-A57E-48B6036CE0D9}" destId="{CEB57946-03BC-6345-94EF-4D5C08C9A145}" srcOrd="0" destOrd="0" presId="urn:microsoft.com/office/officeart/2005/8/layout/hList1"/>
    <dgm:cxn modelId="{DD96CF0B-49C0-4541-8667-1200BBEE6365}" type="presParOf" srcId="{CEB57946-03BC-6345-94EF-4D5C08C9A145}" destId="{D3240295-B9B7-5A4C-B644-BC50BF3B1424}" srcOrd="0" destOrd="0" presId="urn:microsoft.com/office/officeart/2005/8/layout/hList1"/>
    <dgm:cxn modelId="{3A3E6FD6-27CC-9A47-8CD9-C374519F8F39}" type="presParOf" srcId="{CEB57946-03BC-6345-94EF-4D5C08C9A145}" destId="{7734D26E-160F-0548-B036-C8ED1D9DD05B}" srcOrd="1" destOrd="0" presId="urn:microsoft.com/office/officeart/2005/8/layout/hList1"/>
    <dgm:cxn modelId="{FB7FEE6D-6C78-DC42-87D2-01E2A759EB2B}" type="presParOf" srcId="{9C724724-9882-5649-A57E-48B6036CE0D9}" destId="{A42D7EE1-6D9A-6D4E-8885-76E7DF7E6F28}" srcOrd="1" destOrd="0" presId="urn:microsoft.com/office/officeart/2005/8/layout/hList1"/>
    <dgm:cxn modelId="{DEDAE470-2629-B248-A7BE-53B751116C15}" type="presParOf" srcId="{9C724724-9882-5649-A57E-48B6036CE0D9}" destId="{68F8AD72-CF3D-134C-89F6-F04CE79DC0FE}" srcOrd="2" destOrd="0" presId="urn:microsoft.com/office/officeart/2005/8/layout/hList1"/>
    <dgm:cxn modelId="{13434187-7584-0346-8376-DB92D9E71A26}" type="presParOf" srcId="{68F8AD72-CF3D-134C-89F6-F04CE79DC0FE}" destId="{79AB4C5D-55BA-AB45-BF8D-D3DD6C5F53BF}" srcOrd="0" destOrd="0" presId="urn:microsoft.com/office/officeart/2005/8/layout/hList1"/>
    <dgm:cxn modelId="{68A39036-45D5-944C-9549-ED4C8FA94F37}" type="presParOf" srcId="{68F8AD72-CF3D-134C-89F6-F04CE79DC0FE}" destId="{6B439F40-A15F-5946-AD29-E1C2EBC13EBD}" srcOrd="1" destOrd="0" presId="urn:microsoft.com/office/officeart/2005/8/layout/hList1"/>
    <dgm:cxn modelId="{9499EEBE-C21B-6B4C-9CFB-49A6A0DBA905}" type="presParOf" srcId="{9C724724-9882-5649-A57E-48B6036CE0D9}" destId="{1695FD40-77B1-0145-9FE3-B9CFC676C7A2}" srcOrd="3" destOrd="0" presId="urn:microsoft.com/office/officeart/2005/8/layout/hList1"/>
    <dgm:cxn modelId="{56332468-65F4-514F-88E8-6E3CB099AE96}" type="presParOf" srcId="{9C724724-9882-5649-A57E-48B6036CE0D9}" destId="{8F9C469B-364D-9347-A506-C106EC377D9B}" srcOrd="4" destOrd="0" presId="urn:microsoft.com/office/officeart/2005/8/layout/hList1"/>
    <dgm:cxn modelId="{7CFB529E-FA21-3A48-BE57-4BF83B8743F2}" type="presParOf" srcId="{8F9C469B-364D-9347-A506-C106EC377D9B}" destId="{1F7B8DCA-A638-7346-8890-1A079D224D57}" srcOrd="0" destOrd="0" presId="urn:microsoft.com/office/officeart/2005/8/layout/hList1"/>
    <dgm:cxn modelId="{1CFC7D39-0E92-2A4C-88DE-F837F2F15C8C}" type="presParOf" srcId="{8F9C469B-364D-9347-A506-C106EC377D9B}" destId="{C868A154-5BCA-A14C-94DC-3108FA22D8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2CC2A-1BE6-7443-8F9A-9E6C5FC85AC1}">
      <dsp:nvSpPr>
        <dsp:cNvPr id="0" name=""/>
        <dsp:cNvSpPr/>
      </dsp:nvSpPr>
      <dsp:spPr>
        <a:xfrm>
          <a:off x="630449" y="2559"/>
          <a:ext cx="984281" cy="49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Reactive Principles</a:t>
          </a:r>
        </a:p>
      </dsp:txBody>
      <dsp:txXfrm>
        <a:off x="644863" y="16973"/>
        <a:ext cx="955453" cy="463312"/>
      </dsp:txXfrm>
    </dsp:sp>
    <dsp:sp modelId="{539EEDD0-70B5-EC44-ACBD-2C2A932BA80E}">
      <dsp:nvSpPr>
        <dsp:cNvPr id="0" name=""/>
        <dsp:cNvSpPr/>
      </dsp:nvSpPr>
      <dsp:spPr>
        <a:xfrm>
          <a:off x="728877" y="494700"/>
          <a:ext cx="98428" cy="369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05"/>
              </a:lnTo>
              <a:lnTo>
                <a:pt x="98428" y="369105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DEEEF1-4166-C044-8681-1546E58CABC1}">
      <dsp:nvSpPr>
        <dsp:cNvPr id="0" name=""/>
        <dsp:cNvSpPr/>
      </dsp:nvSpPr>
      <dsp:spPr>
        <a:xfrm>
          <a:off x="827305" y="617735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Stay Responsive</a:t>
          </a:r>
        </a:p>
      </dsp:txBody>
      <dsp:txXfrm>
        <a:off x="841719" y="632149"/>
        <a:ext cx="758597" cy="463312"/>
      </dsp:txXfrm>
    </dsp:sp>
    <dsp:sp modelId="{90A75D34-485A-EC4E-BBC7-89825302252A}">
      <dsp:nvSpPr>
        <dsp:cNvPr id="0" name=""/>
        <dsp:cNvSpPr/>
      </dsp:nvSpPr>
      <dsp:spPr>
        <a:xfrm>
          <a:off x="728877" y="494700"/>
          <a:ext cx="98428" cy="98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281"/>
              </a:lnTo>
              <a:lnTo>
                <a:pt x="98428" y="98428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A7D90-522C-F143-B3FF-81975D73EAE8}">
      <dsp:nvSpPr>
        <dsp:cNvPr id="0" name=""/>
        <dsp:cNvSpPr/>
      </dsp:nvSpPr>
      <dsp:spPr>
        <a:xfrm>
          <a:off x="827305" y="1232911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Accept Uncertainty</a:t>
          </a:r>
        </a:p>
      </dsp:txBody>
      <dsp:txXfrm>
        <a:off x="841719" y="1247325"/>
        <a:ext cx="758597" cy="463312"/>
      </dsp:txXfrm>
    </dsp:sp>
    <dsp:sp modelId="{94450630-FBE8-C348-BCC3-F38BC3503699}">
      <dsp:nvSpPr>
        <dsp:cNvPr id="0" name=""/>
        <dsp:cNvSpPr/>
      </dsp:nvSpPr>
      <dsp:spPr>
        <a:xfrm>
          <a:off x="728877" y="494700"/>
          <a:ext cx="98428" cy="159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457"/>
              </a:lnTo>
              <a:lnTo>
                <a:pt x="98428" y="1599457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4B248-31AE-CE47-8234-F790C4F4AC21}">
      <dsp:nvSpPr>
        <dsp:cNvPr id="0" name=""/>
        <dsp:cNvSpPr/>
      </dsp:nvSpPr>
      <dsp:spPr>
        <a:xfrm>
          <a:off x="827305" y="1848087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Embrace Failure</a:t>
          </a:r>
        </a:p>
      </dsp:txBody>
      <dsp:txXfrm>
        <a:off x="841719" y="1862501"/>
        <a:ext cx="758597" cy="463312"/>
      </dsp:txXfrm>
    </dsp:sp>
    <dsp:sp modelId="{C01DD691-1719-A04F-8EAC-24CFE6368771}">
      <dsp:nvSpPr>
        <dsp:cNvPr id="0" name=""/>
        <dsp:cNvSpPr/>
      </dsp:nvSpPr>
      <dsp:spPr>
        <a:xfrm>
          <a:off x="728877" y="494700"/>
          <a:ext cx="98428" cy="2214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4633"/>
              </a:lnTo>
              <a:lnTo>
                <a:pt x="98428" y="2214633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D1E7E-92B3-8346-BBE7-5C065B03F60D}">
      <dsp:nvSpPr>
        <dsp:cNvPr id="0" name=""/>
        <dsp:cNvSpPr/>
      </dsp:nvSpPr>
      <dsp:spPr>
        <a:xfrm>
          <a:off x="827305" y="2463263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Assert Autonomy</a:t>
          </a:r>
        </a:p>
      </dsp:txBody>
      <dsp:txXfrm>
        <a:off x="841719" y="2477677"/>
        <a:ext cx="758597" cy="463312"/>
      </dsp:txXfrm>
    </dsp:sp>
    <dsp:sp modelId="{FA010474-883D-4E4F-AC23-A8274C28C867}">
      <dsp:nvSpPr>
        <dsp:cNvPr id="0" name=""/>
        <dsp:cNvSpPr/>
      </dsp:nvSpPr>
      <dsp:spPr>
        <a:xfrm>
          <a:off x="728877" y="494700"/>
          <a:ext cx="98428" cy="2829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809"/>
              </a:lnTo>
              <a:lnTo>
                <a:pt x="98428" y="2829809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00EC6-AC2B-5344-9C09-9E204920A8F4}">
      <dsp:nvSpPr>
        <dsp:cNvPr id="0" name=""/>
        <dsp:cNvSpPr/>
      </dsp:nvSpPr>
      <dsp:spPr>
        <a:xfrm>
          <a:off x="827305" y="3078439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Tailor Consistency</a:t>
          </a:r>
        </a:p>
      </dsp:txBody>
      <dsp:txXfrm>
        <a:off x="841719" y="3092853"/>
        <a:ext cx="758597" cy="463312"/>
      </dsp:txXfrm>
    </dsp:sp>
    <dsp:sp modelId="{47E02C34-B9B3-394D-9449-B9FDCDD361DF}">
      <dsp:nvSpPr>
        <dsp:cNvPr id="0" name=""/>
        <dsp:cNvSpPr/>
      </dsp:nvSpPr>
      <dsp:spPr>
        <a:xfrm>
          <a:off x="728877" y="494700"/>
          <a:ext cx="98428" cy="344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4985"/>
              </a:lnTo>
              <a:lnTo>
                <a:pt x="98428" y="3444985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0E8B7-701F-A448-AAEE-3D30E2D4FAFB}">
      <dsp:nvSpPr>
        <dsp:cNvPr id="0" name=""/>
        <dsp:cNvSpPr/>
      </dsp:nvSpPr>
      <dsp:spPr>
        <a:xfrm>
          <a:off x="827305" y="3693615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Decouple Time</a:t>
          </a:r>
        </a:p>
      </dsp:txBody>
      <dsp:txXfrm>
        <a:off x="841719" y="3708029"/>
        <a:ext cx="758597" cy="463312"/>
      </dsp:txXfrm>
    </dsp:sp>
    <dsp:sp modelId="{CE52A292-0293-A342-91F8-11746B18D545}">
      <dsp:nvSpPr>
        <dsp:cNvPr id="0" name=""/>
        <dsp:cNvSpPr/>
      </dsp:nvSpPr>
      <dsp:spPr>
        <a:xfrm>
          <a:off x="728877" y="494700"/>
          <a:ext cx="98428" cy="4060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0161"/>
              </a:lnTo>
              <a:lnTo>
                <a:pt x="98428" y="406016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8BE36-8E97-4449-B09F-49EBAE8E7359}">
      <dsp:nvSpPr>
        <dsp:cNvPr id="0" name=""/>
        <dsp:cNvSpPr/>
      </dsp:nvSpPr>
      <dsp:spPr>
        <a:xfrm>
          <a:off x="827305" y="4308790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Decouple Space</a:t>
          </a:r>
        </a:p>
      </dsp:txBody>
      <dsp:txXfrm>
        <a:off x="841719" y="4323204"/>
        <a:ext cx="758597" cy="463312"/>
      </dsp:txXfrm>
    </dsp:sp>
    <dsp:sp modelId="{137279D0-ED87-3A4B-934B-05F9828648F2}">
      <dsp:nvSpPr>
        <dsp:cNvPr id="0" name=""/>
        <dsp:cNvSpPr/>
      </dsp:nvSpPr>
      <dsp:spPr>
        <a:xfrm>
          <a:off x="728877" y="494700"/>
          <a:ext cx="98428" cy="4675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5337"/>
              </a:lnTo>
              <a:lnTo>
                <a:pt x="98428" y="4675337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8C0FE-C609-E949-B120-E434892171FB}">
      <dsp:nvSpPr>
        <dsp:cNvPr id="0" name=""/>
        <dsp:cNvSpPr/>
      </dsp:nvSpPr>
      <dsp:spPr>
        <a:xfrm>
          <a:off x="827305" y="4923966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Handle Dynamics</a:t>
          </a:r>
        </a:p>
      </dsp:txBody>
      <dsp:txXfrm>
        <a:off x="841719" y="4938380"/>
        <a:ext cx="758597" cy="463312"/>
      </dsp:txXfrm>
    </dsp:sp>
    <dsp:sp modelId="{8D3A1FAD-3175-BA47-B7D0-9E1CFC3F0759}">
      <dsp:nvSpPr>
        <dsp:cNvPr id="0" name=""/>
        <dsp:cNvSpPr/>
      </dsp:nvSpPr>
      <dsp:spPr>
        <a:xfrm>
          <a:off x="1860801" y="2559"/>
          <a:ext cx="984281" cy="49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Reactive Patterns</a:t>
          </a:r>
        </a:p>
      </dsp:txBody>
      <dsp:txXfrm>
        <a:off x="1875215" y="16973"/>
        <a:ext cx="955453" cy="463312"/>
      </dsp:txXfrm>
    </dsp:sp>
    <dsp:sp modelId="{9A08BAE3-A816-D04B-862E-0C33A7448AC4}">
      <dsp:nvSpPr>
        <dsp:cNvPr id="0" name=""/>
        <dsp:cNvSpPr/>
      </dsp:nvSpPr>
      <dsp:spPr>
        <a:xfrm>
          <a:off x="1959229" y="494700"/>
          <a:ext cx="98428" cy="369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105"/>
              </a:lnTo>
              <a:lnTo>
                <a:pt x="98428" y="369105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58FC-B3A2-C245-886F-69FA23AEF1F8}">
      <dsp:nvSpPr>
        <dsp:cNvPr id="0" name=""/>
        <dsp:cNvSpPr/>
      </dsp:nvSpPr>
      <dsp:spPr>
        <a:xfrm>
          <a:off x="2057657" y="617735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Partition State</a:t>
          </a:r>
        </a:p>
      </dsp:txBody>
      <dsp:txXfrm>
        <a:off x="2072071" y="632149"/>
        <a:ext cx="758597" cy="463312"/>
      </dsp:txXfrm>
    </dsp:sp>
    <dsp:sp modelId="{9FDBBC1E-0562-B04E-B3A1-BD8EC32088B3}">
      <dsp:nvSpPr>
        <dsp:cNvPr id="0" name=""/>
        <dsp:cNvSpPr/>
      </dsp:nvSpPr>
      <dsp:spPr>
        <a:xfrm>
          <a:off x="1959229" y="494700"/>
          <a:ext cx="98428" cy="98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4281"/>
              </a:lnTo>
              <a:lnTo>
                <a:pt x="98428" y="984281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CFEB3-5542-184F-9DF0-66D09764799F}">
      <dsp:nvSpPr>
        <dsp:cNvPr id="0" name=""/>
        <dsp:cNvSpPr/>
      </dsp:nvSpPr>
      <dsp:spPr>
        <a:xfrm>
          <a:off x="2057657" y="1232911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Communicate Facts</a:t>
          </a:r>
        </a:p>
      </dsp:txBody>
      <dsp:txXfrm>
        <a:off x="2072071" y="1247325"/>
        <a:ext cx="758597" cy="463312"/>
      </dsp:txXfrm>
    </dsp:sp>
    <dsp:sp modelId="{B74507C8-C94A-594B-AECF-56B3A6F9C6AF}">
      <dsp:nvSpPr>
        <dsp:cNvPr id="0" name=""/>
        <dsp:cNvSpPr/>
      </dsp:nvSpPr>
      <dsp:spPr>
        <a:xfrm>
          <a:off x="1959229" y="494700"/>
          <a:ext cx="98428" cy="159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457"/>
              </a:lnTo>
              <a:lnTo>
                <a:pt x="98428" y="1599457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88B35-73C9-EC47-9BDD-E02C982B340B}">
      <dsp:nvSpPr>
        <dsp:cNvPr id="0" name=""/>
        <dsp:cNvSpPr/>
      </dsp:nvSpPr>
      <dsp:spPr>
        <a:xfrm>
          <a:off x="2057657" y="1848087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Isolate Mutations</a:t>
          </a:r>
        </a:p>
      </dsp:txBody>
      <dsp:txXfrm>
        <a:off x="2072071" y="1862501"/>
        <a:ext cx="758597" cy="463312"/>
      </dsp:txXfrm>
    </dsp:sp>
    <dsp:sp modelId="{C6F57D11-140E-C741-A491-D782A6713E5A}">
      <dsp:nvSpPr>
        <dsp:cNvPr id="0" name=""/>
        <dsp:cNvSpPr/>
      </dsp:nvSpPr>
      <dsp:spPr>
        <a:xfrm>
          <a:off x="1959229" y="494700"/>
          <a:ext cx="98428" cy="2214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4633"/>
              </a:lnTo>
              <a:lnTo>
                <a:pt x="98428" y="2214633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CFB5A-5CD1-9843-A33D-C5BDB74053DC}">
      <dsp:nvSpPr>
        <dsp:cNvPr id="0" name=""/>
        <dsp:cNvSpPr/>
      </dsp:nvSpPr>
      <dsp:spPr>
        <a:xfrm>
          <a:off x="2057657" y="2463263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Coordinate Dataflow</a:t>
          </a:r>
        </a:p>
      </dsp:txBody>
      <dsp:txXfrm>
        <a:off x="2072071" y="2477677"/>
        <a:ext cx="758597" cy="463312"/>
      </dsp:txXfrm>
    </dsp:sp>
    <dsp:sp modelId="{FD67A3BC-B468-4240-BB67-1DD515233A2A}">
      <dsp:nvSpPr>
        <dsp:cNvPr id="0" name=""/>
        <dsp:cNvSpPr/>
      </dsp:nvSpPr>
      <dsp:spPr>
        <a:xfrm>
          <a:off x="1959229" y="494700"/>
          <a:ext cx="98428" cy="2829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809"/>
              </a:lnTo>
              <a:lnTo>
                <a:pt x="98428" y="2829809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E5B75-6EEC-FA43-BFDA-74143A16E797}">
      <dsp:nvSpPr>
        <dsp:cNvPr id="0" name=""/>
        <dsp:cNvSpPr/>
      </dsp:nvSpPr>
      <dsp:spPr>
        <a:xfrm>
          <a:off x="2057657" y="3078439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Localize State</a:t>
          </a:r>
        </a:p>
      </dsp:txBody>
      <dsp:txXfrm>
        <a:off x="2072071" y="3092853"/>
        <a:ext cx="758597" cy="463312"/>
      </dsp:txXfrm>
    </dsp:sp>
    <dsp:sp modelId="{EDBAA589-7DB0-BC47-970C-1F4E77B503DB}">
      <dsp:nvSpPr>
        <dsp:cNvPr id="0" name=""/>
        <dsp:cNvSpPr/>
      </dsp:nvSpPr>
      <dsp:spPr>
        <a:xfrm>
          <a:off x="1959229" y="494700"/>
          <a:ext cx="98428" cy="344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4985"/>
              </a:lnTo>
              <a:lnTo>
                <a:pt x="98428" y="3444985"/>
              </a:lnTo>
            </a:path>
          </a:pathLst>
        </a:custGeom>
        <a:noFill/>
        <a:ln w="34925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DA81C-7AA9-1B41-8474-A3D3026AE179}">
      <dsp:nvSpPr>
        <dsp:cNvPr id="0" name=""/>
        <dsp:cNvSpPr/>
      </dsp:nvSpPr>
      <dsp:spPr>
        <a:xfrm>
          <a:off x="2057657" y="3693615"/>
          <a:ext cx="787425" cy="49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Observe Communications</a:t>
          </a:r>
        </a:p>
      </dsp:txBody>
      <dsp:txXfrm>
        <a:off x="2072071" y="3708029"/>
        <a:ext cx="758597" cy="463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40295-B9B7-5A4C-B644-BC50BF3B1424}">
      <dsp:nvSpPr>
        <dsp:cNvPr id="0" name=""/>
        <dsp:cNvSpPr/>
      </dsp:nvSpPr>
      <dsp:spPr>
        <a:xfrm>
          <a:off x="3000" y="202386"/>
          <a:ext cx="2925365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loss</a:t>
          </a:r>
        </a:p>
      </dsp:txBody>
      <dsp:txXfrm>
        <a:off x="3000" y="202386"/>
        <a:ext cx="2925365" cy="720000"/>
      </dsp:txXfrm>
    </dsp:sp>
    <dsp:sp modelId="{7734D26E-160F-0548-B036-C8ED1D9DD05B}">
      <dsp:nvSpPr>
        <dsp:cNvPr id="0" name=""/>
        <dsp:cNvSpPr/>
      </dsp:nvSpPr>
      <dsp:spPr>
        <a:xfrm>
          <a:off x="3000" y="922387"/>
          <a:ext cx="2925365" cy="3431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Allow long retention periods on message queues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Backup idle data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Simulate services breaking (chaos monkey)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Isolate bad data</a:t>
          </a:r>
        </a:p>
      </dsp:txBody>
      <dsp:txXfrm>
        <a:off x="3000" y="922387"/>
        <a:ext cx="2925365" cy="3431250"/>
      </dsp:txXfrm>
    </dsp:sp>
    <dsp:sp modelId="{79AB4C5D-55BA-AB45-BF8D-D3DD6C5F53BF}">
      <dsp:nvSpPr>
        <dsp:cNvPr id="0" name=""/>
        <dsp:cNvSpPr/>
      </dsp:nvSpPr>
      <dsp:spPr>
        <a:xfrm>
          <a:off x="3337917" y="202386"/>
          <a:ext cx="2925365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Versions</a:t>
          </a:r>
        </a:p>
      </dsp:txBody>
      <dsp:txXfrm>
        <a:off x="3337917" y="202386"/>
        <a:ext cx="2925365" cy="720000"/>
      </dsp:txXfrm>
    </dsp:sp>
    <dsp:sp modelId="{6B439F40-A15F-5946-AD29-E1C2EBC13EBD}">
      <dsp:nvSpPr>
        <dsp:cNvPr id="0" name=""/>
        <dsp:cNvSpPr/>
      </dsp:nvSpPr>
      <dsp:spPr>
        <a:xfrm>
          <a:off x="3337917" y="922387"/>
          <a:ext cx="2925365" cy="3431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Schema, models, components, tools, systems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Ideally align versions across your system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Should be covered by tests</a:t>
          </a:r>
        </a:p>
      </dsp:txBody>
      <dsp:txXfrm>
        <a:off x="3337917" y="922387"/>
        <a:ext cx="2925365" cy="3431250"/>
      </dsp:txXfrm>
    </dsp:sp>
    <dsp:sp modelId="{1F7B8DCA-A638-7346-8890-1A079D224D57}">
      <dsp:nvSpPr>
        <dsp:cNvPr id="0" name=""/>
        <dsp:cNvSpPr/>
      </dsp:nvSpPr>
      <dsp:spPr>
        <a:xfrm>
          <a:off x="6672833" y="202386"/>
          <a:ext cx="2925365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Congestion</a:t>
          </a:r>
        </a:p>
      </dsp:txBody>
      <dsp:txXfrm>
        <a:off x="6672833" y="202386"/>
        <a:ext cx="2925365" cy="720000"/>
      </dsp:txXfrm>
    </dsp:sp>
    <dsp:sp modelId="{C868A154-5BCA-A14C-94DC-3108FA22D837}">
      <dsp:nvSpPr>
        <dsp:cNvPr id="0" name=""/>
        <dsp:cNvSpPr/>
      </dsp:nvSpPr>
      <dsp:spPr>
        <a:xfrm>
          <a:off x="6672833" y="922387"/>
          <a:ext cx="2925365" cy="3431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Write representative stress tests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Identify slow processes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Break down to micro services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Prefer async vs. sync</a:t>
          </a:r>
        </a:p>
      </dsp:txBody>
      <dsp:txXfrm>
        <a:off x="6672833" y="922387"/>
        <a:ext cx="2925365" cy="34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6E03-FED0-5545-BED4-FD15600BCB3D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96CE5-C203-3246-9E52-BDA33A3E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372A7-31F2-AC48-B460-6329B35DBAC5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77EE-BE89-824E-B8FC-6B4AF007BAA6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1F696-9764-DC49-99AD-ECA1F761CFB3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0EF8-22BD-1D4F-B73F-36F45347878C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B8EC4A-F3E7-E544-B07A-5E3479DB2006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6477-7F0D-5C48-A3DF-1BDCF2CD9851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7583-F92F-284F-88F4-1B5A3D5CDE3A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26C-3C0B-734B-A25A-06BC730D6252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C032-B2A3-0C47-B259-4DD6B943C86D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0C2E89-1526-A640-86DB-D9FA9FF27E11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C05104-4990-8D48-9FA4-57CFDF59B237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88A819F-F1EE-0940-BD37-44551ACA78C5}" type="datetime1">
              <a:rPr lang="en-GB" smtClean="0"/>
              <a:t>21/05/2023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X7po4xYGY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ml.xyz/0.16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tack.technology/amazon-prime-video-microservices-monolith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www.youtube.com/watch?v=6ValJMOpt7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_mstzRGfI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E1FE-5D7E-E5F4-FD27-88B971A29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driven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F5139-66D6-990C-DB75-A13B83264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Natan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Mish</a:t>
            </a:r>
          </a:p>
          <a:p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Machine Learning Engineer</a:t>
            </a:r>
          </a:p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PyData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London June 2023</a:t>
            </a:r>
          </a:p>
        </p:txBody>
      </p:sp>
    </p:spTree>
    <p:extLst>
      <p:ext uri="{BB962C8B-B14F-4D97-AF65-F5344CB8AC3E}">
        <p14:creationId xmlns:p14="http://schemas.microsoft.com/office/powerpoint/2010/main" val="118024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1ED8-CA35-9467-B385-08A0F2DE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9146"/>
          </a:xfrm>
        </p:spPr>
        <p:txBody>
          <a:bodyPr>
            <a:normAutofit/>
          </a:bodyPr>
          <a:lstStyle/>
          <a:p>
            <a:r>
              <a:rPr lang="en-US" dirty="0"/>
              <a:t>Events </a:t>
            </a:r>
            <a:r>
              <a:rPr lang="en-US" dirty="0">
                <a:sym typeface="Wingdings" pitchFamily="2" charset="2"/>
              </a:rPr>
              <a:t> Messages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D3B-8A50-0ED6-8B58-BD1DF741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5DFAA-5694-BEAF-C18C-C7729529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F9A04-6115-E50E-DBDC-7281B72E84B3}"/>
              </a:ext>
            </a:extLst>
          </p:cNvPr>
          <p:cNvSpPr txBox="1"/>
          <p:nvPr/>
        </p:nvSpPr>
        <p:spPr>
          <a:xfrm>
            <a:off x="1371599" y="1736828"/>
            <a:ext cx="4491426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EDA is mostly centered around the message queuing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message queue is a form of asynchronous service-to-service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of the most popular open source frameworks are </a:t>
            </a:r>
            <a:r>
              <a:rPr lang="en-US" b="1" dirty="0"/>
              <a:t>Apache Kafka </a:t>
            </a:r>
            <a:r>
              <a:rPr lang="en-US" dirty="0"/>
              <a:t>and </a:t>
            </a:r>
            <a:r>
              <a:rPr lang="en-US" b="1" dirty="0"/>
              <a:t>RabbitMQ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deeper dive I recommend Francesco </a:t>
            </a:r>
            <a:r>
              <a:rPr lang="en-US" dirty="0" err="1"/>
              <a:t>Tisiot’s</a:t>
            </a:r>
            <a:r>
              <a:rPr lang="en-US" dirty="0"/>
              <a:t> tutorial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F51CE-08F7-BF39-C8BE-51DA3677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76" y="2412129"/>
            <a:ext cx="4485378" cy="2377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525D8-2CCE-FA34-E7D4-438940F15B2A}"/>
              </a:ext>
            </a:extLst>
          </p:cNvPr>
          <p:cNvSpPr txBox="1"/>
          <p:nvPr/>
        </p:nvSpPr>
        <p:spPr>
          <a:xfrm>
            <a:off x="6328976" y="4784708"/>
            <a:ext cx="314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youtu.be</a:t>
            </a:r>
            <a:r>
              <a:rPr lang="en-US" sz="1200" dirty="0">
                <a:hlinkClick r:id="rId3"/>
              </a:rPr>
              <a:t>/LX7po4xYGYI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278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Kafka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0DF4D-8F24-E8A8-B89B-E3DCEE31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8" y="2411818"/>
            <a:ext cx="10290923" cy="18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1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topic distributed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F303F-157B-2082-DA8A-0D7C7416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45" y="1948070"/>
            <a:ext cx="11125375" cy="45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Basically this…</a:t>
            </a:r>
          </a:p>
        </p:txBody>
      </p:sp>
      <p:pic>
        <p:nvPicPr>
          <p:cNvPr id="1026" name="Picture 2" descr="century seeker GIF">
            <a:extLst>
              <a:ext uri="{FF2B5EF4-FFF2-40B4-BE49-F238E27FC236}">
                <a16:creationId xmlns:a16="http://schemas.microsoft.com/office/drawing/2014/main" id="{B958B95F-3BF7-7946-F47F-AC85F62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089150"/>
            <a:ext cx="63500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4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Function as a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09B3D7-98F5-481E-50FC-AE11327E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46529"/>
            <a:ext cx="9601200" cy="1785068"/>
          </a:xfrm>
        </p:spPr>
        <p:txBody>
          <a:bodyPr>
            <a:normAutofit fontScale="92500"/>
          </a:bodyPr>
          <a:lstStyle/>
          <a:p>
            <a:r>
              <a:rPr lang="en-GB" dirty="0"/>
              <a:t>Cloud resource that enables developing, running and managing application functionalities without the complexity of building and maintaining the infrastructure typically associated with developing and launching an application</a:t>
            </a:r>
          </a:p>
          <a:p>
            <a:r>
              <a:rPr lang="en-GB" dirty="0"/>
              <a:t>As a serverless framework, it achieves the responsiveness and elasticity requirements</a:t>
            </a:r>
          </a:p>
          <a:p>
            <a:r>
              <a:rPr lang="en-GB" dirty="0"/>
              <a:t>There are commercial and open source solutions</a:t>
            </a:r>
            <a:endParaRPr lang="en-US" dirty="0"/>
          </a:p>
        </p:txBody>
      </p:sp>
      <p:pic>
        <p:nvPicPr>
          <p:cNvPr id="1026" name="Picture 2" descr="AWS Lambda - Wikipedia">
            <a:extLst>
              <a:ext uri="{FF2B5EF4-FFF2-40B4-BE49-F238E27FC236}">
                <a16:creationId xmlns:a16="http://schemas.microsoft.com/office/drawing/2014/main" id="{CBA75F6C-5E2E-07B9-CD47-80587AD1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44" y="4916163"/>
            <a:ext cx="948930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Functions: Overview and Common Use Cases - RevDeBug">
            <a:extLst>
              <a:ext uri="{FF2B5EF4-FFF2-40B4-BE49-F238E27FC236}">
                <a16:creationId xmlns:a16="http://schemas.microsoft.com/office/drawing/2014/main" id="{68E3F937-A7BF-DA4F-B6BF-6C34060F7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r="10531"/>
          <a:stretch/>
        </p:blipFill>
        <p:spPr bwMode="auto">
          <a:xfrm>
            <a:off x="3028071" y="4916162"/>
            <a:ext cx="1043272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Cloud Functions">
            <a:extLst>
              <a:ext uri="{FF2B5EF4-FFF2-40B4-BE49-F238E27FC236}">
                <a16:creationId xmlns:a16="http://schemas.microsoft.com/office/drawing/2014/main" id="{E29D8D57-9980-D4BB-7D31-73D92BAC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83" y="3834870"/>
            <a:ext cx="1137920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Kubernetes Management Platforms | Datamation">
            <a:extLst>
              <a:ext uri="{FF2B5EF4-FFF2-40B4-BE49-F238E27FC236}">
                <a16:creationId xmlns:a16="http://schemas.microsoft.com/office/drawing/2014/main" id="{A633B32C-674E-5F1E-E3DD-65D8E4E8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73" y="4112004"/>
            <a:ext cx="1128675" cy="10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FAEE58B1-EAD9-4F07-621A-77544FB7DE01}"/>
              </a:ext>
            </a:extLst>
          </p:cNvPr>
          <p:cNvSpPr/>
          <p:nvPr/>
        </p:nvSpPr>
        <p:spPr>
          <a:xfrm>
            <a:off x="7768423" y="4522919"/>
            <a:ext cx="230588" cy="22263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Home - Knative">
            <a:extLst>
              <a:ext uri="{FF2B5EF4-FFF2-40B4-BE49-F238E27FC236}">
                <a16:creationId xmlns:a16="http://schemas.microsoft.com/office/drawing/2014/main" id="{6B1BC912-D91D-A386-6ABE-D88AE14D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057705"/>
            <a:ext cx="709830" cy="5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87D-E1E5-6D60-3B37-A050987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744515"/>
            <a:ext cx="1299021" cy="43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Native Landscape">
            <a:extLst>
              <a:ext uri="{FF2B5EF4-FFF2-40B4-BE49-F238E27FC236}">
                <a16:creationId xmlns:a16="http://schemas.microsoft.com/office/drawing/2014/main" id="{B42A4F5A-5672-92BB-5015-320BEE86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14" y="3924433"/>
            <a:ext cx="1108515" cy="8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A9548-392E-5F2B-B80C-62C8A9F9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28750"/>
            <a:ext cx="10528189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 Case I: Online Inference using </a:t>
            </a:r>
            <a:r>
              <a:rPr lang="en-US" sz="4000" dirty="0" err="1"/>
              <a:t>FaaS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2D8B1-B854-643C-85D8-155B1D6E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9" y="1428750"/>
            <a:ext cx="11259923" cy="44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Case II: 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91E02-3BF1-407B-91F2-946F3542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770656"/>
            <a:ext cx="11003062" cy="38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Very useful for big datasets where full dataset training is expensive</a:t>
                </a:r>
              </a:p>
              <a:p>
                <a:r>
                  <a:rPr lang="en-US" dirty="0"/>
                  <a:t>Helps avoid a model concept drift (there’s less risk of the joint probability of 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changing)</a:t>
                </a:r>
              </a:p>
              <a:p>
                <a:r>
                  <a:rPr lang="en-US" dirty="0"/>
                  <a:t>Can be achieved with </a:t>
                </a:r>
                <a:r>
                  <a:rPr lang="en-US" i="1" dirty="0"/>
                  <a:t>.</a:t>
                </a:r>
                <a:r>
                  <a:rPr lang="en-US" i="1" dirty="0" err="1"/>
                  <a:t>partial_fit</a:t>
                </a:r>
                <a:r>
                  <a:rPr lang="en-US" i="1" dirty="0"/>
                  <a:t>() </a:t>
                </a:r>
                <a:r>
                  <a:rPr lang="en-US" dirty="0"/>
                  <a:t>in Scikit Learn. Assuming an original dataset and a new dataset, it is conceptually identical to training on the combined dataset from scratch (not available for all models)</a:t>
                </a:r>
              </a:p>
              <a:p>
                <a:r>
                  <a:rPr lang="en-US" dirty="0"/>
                  <a:t>Open source project for online ML in Python –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  <a:blipFill>
                <a:blip r:embed="rId2"/>
                <a:stretch>
                  <a:fillRect l="-1299" t="-855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itHub - online-ml/river: 🌊 Online machine learning in Python">
            <a:hlinkClick r:id="rId3"/>
            <a:extLst>
              <a:ext uri="{FF2B5EF4-FFF2-40B4-BE49-F238E27FC236}">
                <a16:creationId xmlns:a16="http://schemas.microsoft.com/office/drawing/2014/main" id="{BB14ED80-9D7C-69CC-52BE-8D40A4BF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8307" r="10967" b="14677"/>
          <a:stretch/>
        </p:blipFill>
        <p:spPr bwMode="auto">
          <a:xfrm>
            <a:off x="2663688" y="5513236"/>
            <a:ext cx="628153" cy="2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F1B23-21F1-0519-B6F0-C34F3495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28750"/>
            <a:ext cx="3110727" cy="23330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5757F4A-D25C-D0C9-B4D1-4CD6C8D35E94}"/>
              </a:ext>
            </a:extLst>
          </p:cNvPr>
          <p:cNvGrpSpPr/>
          <p:nvPr/>
        </p:nvGrpSpPr>
        <p:grpSpPr>
          <a:xfrm>
            <a:off x="8518498" y="3817452"/>
            <a:ext cx="3290956" cy="2524247"/>
            <a:chOff x="8518498" y="3817452"/>
            <a:chExt cx="3290956" cy="25242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0351F2-53FA-7426-0E13-A6996EE5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8498" y="3873482"/>
              <a:ext cx="3290956" cy="24682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59026-EC7D-FFF6-53E1-CBA87E45BC83}"/>
                </a:ext>
              </a:extLst>
            </p:cNvPr>
            <p:cNvSpPr txBox="1"/>
            <p:nvPr/>
          </p:nvSpPr>
          <p:spPr>
            <a:xfrm>
              <a:off x="9337482" y="3817452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Concept Drift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535C-FA8C-4DDA-9C8F-9EDA4EE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C54E5-7C3E-6FB9-A04F-0CAE7A2F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422" y="1719490"/>
            <a:ext cx="4727934" cy="137160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023D-30A6-49E8-FD0B-E6F88073D297}"/>
              </a:ext>
            </a:extLst>
          </p:cNvPr>
          <p:cNvSpPr txBox="1"/>
          <p:nvPr/>
        </p:nvSpPr>
        <p:spPr>
          <a:xfrm>
            <a:off x="1371600" y="1719490"/>
            <a:ext cx="5522181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actually a server under the hood</a:t>
            </a:r>
            <a:endParaRPr lang="en-US" sz="20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https://thestack.technology/amazon-prime-video-microservices-monolith/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Saves time and effort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Probably does not save $$$</a:t>
            </a:r>
          </a:p>
        </p:txBody>
      </p:sp>
      <p:pic>
        <p:nvPicPr>
          <p:cNvPr id="3076" name="Picture 4" descr="I Declare Bankruptcy – The Office | The Rollins Law Firm">
            <a:extLst>
              <a:ext uri="{FF2B5EF4-FFF2-40B4-BE49-F238E27FC236}">
                <a16:creationId xmlns:a16="http://schemas.microsoft.com/office/drawing/2014/main" id="{F05ACE15-CD5F-3426-D8D9-385C5851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02" y="3674517"/>
            <a:ext cx="3461468" cy="19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00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0B8-DA82-28FF-D696-A940AB39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be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0EB8-3194-8AB0-7DC0-C2DCC90D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999259" cy="2874397"/>
          </a:xfrm>
        </p:spPr>
        <p:txBody>
          <a:bodyPr/>
          <a:lstStyle/>
          <a:p>
            <a:r>
              <a:rPr lang="en-US" dirty="0"/>
              <a:t>Paradigm shift in the software development discipline in recent years</a:t>
            </a:r>
          </a:p>
          <a:p>
            <a:r>
              <a:rPr lang="en-US" dirty="0"/>
              <a:t>Your machine learning model is in production (or on its way there)</a:t>
            </a:r>
          </a:p>
          <a:p>
            <a:r>
              <a:rPr lang="en-US" dirty="0"/>
              <a:t>You need your system to be </a:t>
            </a:r>
            <a:r>
              <a:rPr lang="en-US" b="1" i="1" dirty="0"/>
              <a:t>responsive</a:t>
            </a:r>
            <a:r>
              <a:rPr lang="en-US" dirty="0"/>
              <a:t>, </a:t>
            </a:r>
            <a:r>
              <a:rPr lang="en-US" b="1" i="1" dirty="0"/>
              <a:t>relevant, resilient, maintainable and elastic</a:t>
            </a:r>
          </a:p>
        </p:txBody>
      </p:sp>
      <p:pic>
        <p:nvPicPr>
          <p:cNvPr id="1026" name="Picture 2" descr="Political gif. Barack Obama has just heard something ridiculous, and turns up his palm in a quizzical response. Text, &quot;Y tho?&quot;">
            <a:extLst>
              <a:ext uri="{FF2B5EF4-FFF2-40B4-BE49-F238E27FC236}">
                <a16:creationId xmlns:a16="http://schemas.microsoft.com/office/drawing/2014/main" id="{DB5494B9-F63F-CA45-C86F-0C24BC12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73" y="2286000"/>
            <a:ext cx="3116927" cy="28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8E3D49C-85A1-FCCB-4817-A5E30958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4296A48-C576-8927-73E3-1676888E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Sorry Mark Zuckerberg GIF">
            <a:hlinkClick r:id="rId2"/>
            <a:extLst>
              <a:ext uri="{FF2B5EF4-FFF2-40B4-BE49-F238E27FC236}">
                <a16:creationId xmlns:a16="http://schemas.microsoft.com/office/drawing/2014/main" id="{492691FF-F744-E8A2-069C-AAB7962B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58288"/>
            <a:ext cx="60960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1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970E1F-3F21-18C4-D697-25791FBD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79E0EAB-926D-C66B-909B-4D688169F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123880"/>
              </p:ext>
            </p:extLst>
          </p:nvPr>
        </p:nvGraphicFramePr>
        <p:xfrm>
          <a:off x="1371601" y="1582311"/>
          <a:ext cx="9601200" cy="455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935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970E1F-3F21-18C4-D697-25791FBD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78306-F97F-C879-95ED-92C718B6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37" y="2212335"/>
            <a:ext cx="8640269" cy="2662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C772C-46A0-2D6C-D2E6-1E5D45DB9AB0}"/>
              </a:ext>
            </a:extLst>
          </p:cNvPr>
          <p:cNvSpPr txBox="1"/>
          <p:nvPr/>
        </p:nvSpPr>
        <p:spPr>
          <a:xfrm>
            <a:off x="1970037" y="4915222"/>
            <a:ext cx="499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 Berglund, Event-Driven Architectures Done Right,</a:t>
            </a:r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youtu.be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A_mstzRGfIE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36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The Wire Michael K Williams GIF - The Wire Michael K Williams Omar Little GIFs">
            <a:extLst>
              <a:ext uri="{FF2B5EF4-FFF2-40B4-BE49-F238E27FC236}">
                <a16:creationId xmlns:a16="http://schemas.microsoft.com/office/drawing/2014/main" id="{BECD7791-A2F1-9F00-3480-A6814323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96" y="2171700"/>
            <a:ext cx="4207566" cy="33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0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1676-B247-AE29-E039-D8CDC153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58" y="876631"/>
            <a:ext cx="3855720" cy="2157884"/>
          </a:xfrm>
        </p:spPr>
        <p:txBody>
          <a:bodyPr/>
          <a:lstStyle/>
          <a:p>
            <a:r>
              <a:rPr lang="en-US" dirty="0" err="1"/>
              <a:t>Natan</a:t>
            </a:r>
            <a:r>
              <a:rPr lang="en-US" dirty="0"/>
              <a:t> Mish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FB650-9725-BC8F-83B3-DEA23477B117}"/>
              </a:ext>
            </a:extLst>
          </p:cNvPr>
          <p:cNvSpPr txBox="1"/>
          <p:nvPr/>
        </p:nvSpPr>
        <p:spPr>
          <a:xfrm>
            <a:off x="6096000" y="1071047"/>
            <a:ext cx="5454595" cy="47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 at Zimmer Biomet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Scoping committee at </a:t>
            </a:r>
            <a:r>
              <a:rPr lang="en-US" dirty="0" err="1"/>
              <a:t>DataKind</a:t>
            </a:r>
            <a:r>
              <a:rPr lang="en-US" dirty="0"/>
              <a:t> UK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MSc in Social Data Science at the London School of Economics and Political Science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Previous experience in the transportation, fintech and finance industries</a:t>
            </a:r>
          </a:p>
          <a:p>
            <a:pPr>
              <a:lnSpc>
                <a:spcPct val="200000"/>
              </a:lnSpc>
            </a:pPr>
            <a:r>
              <a:rPr lang="en-US" dirty="0"/>
              <a:t>And…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Up until a few months ago I didn’t know much about event driven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0D754-49B5-7431-62A0-46AD6D3F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2" y="2505820"/>
            <a:ext cx="2121894" cy="259423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F187CB0-3A5F-7013-99C2-10F504C3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F80F2AF-DA7F-5889-397B-5A68C507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0B52-7C45-DD66-6B6F-A2994C65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8DED-396E-7839-7296-5967E96F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– what is Event Driven Architecture anyway?</a:t>
            </a:r>
          </a:p>
          <a:p>
            <a:r>
              <a:rPr lang="en-US" dirty="0"/>
              <a:t>Message driven</a:t>
            </a:r>
          </a:p>
          <a:p>
            <a:r>
              <a:rPr lang="en-US" dirty="0"/>
              <a:t>EDA Machine Learning use cases</a:t>
            </a:r>
          </a:p>
          <a:p>
            <a:r>
              <a:rPr lang="en-US" dirty="0"/>
              <a:t>Scalability/Elasticity</a:t>
            </a:r>
          </a:p>
          <a:p>
            <a:r>
              <a:rPr lang="en-US" dirty="0"/>
              <a:t>Serverless</a:t>
            </a:r>
          </a:p>
          <a:p>
            <a:r>
              <a:rPr lang="en-US" dirty="0"/>
              <a:t>Common pitfalls</a:t>
            </a:r>
          </a:p>
          <a:p>
            <a:r>
              <a:rPr lang="en-US" dirty="0"/>
              <a:t>Mini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3E16-AB53-9831-4144-BA43F3B3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3B522-80D2-F29D-1B42-FDF614F4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855E-4755-8D65-E215-1B3917F3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68FC-86C8-1DCF-8630-6BA248ED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never built a </a:t>
            </a:r>
            <a:r>
              <a:rPr lang="en-US" b="1" dirty="0"/>
              <a:t>fully</a:t>
            </a:r>
            <a:r>
              <a:rPr lang="en-US" dirty="0"/>
              <a:t> event driven system myself</a:t>
            </a:r>
          </a:p>
          <a:p>
            <a:r>
              <a:rPr lang="en-US" dirty="0"/>
              <a:t>As every other framework in the industry, it is dynamic and constantly evolving</a:t>
            </a:r>
          </a:p>
          <a:p>
            <a:r>
              <a:rPr lang="en-US" dirty="0"/>
              <a:t>Event driven products will look different across different systems and different limitations</a:t>
            </a:r>
          </a:p>
          <a:p>
            <a:r>
              <a:rPr lang="en-US" b="1" dirty="0"/>
              <a:t>Definitely </a:t>
            </a:r>
            <a:r>
              <a:rPr lang="en-US" dirty="0"/>
              <a:t>not suitable for every type of problem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2060"/>
                </a:solidFill>
              </a:rPr>
              <a:t>This talk’s goal is an introduction to the framework and invitation to think how can the event driven architecture help you in your next Machine Learning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EFD33-2D58-CBFE-3360-C9C842C0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47872-EE33-0C92-CDF0-4FBF59B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3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58AE-BC4E-85D4-CDF2-28A58C9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774" y="5656358"/>
            <a:ext cx="9601200" cy="598336"/>
          </a:xfrm>
        </p:spPr>
        <p:txBody>
          <a:bodyPr>
            <a:noAutofit/>
          </a:bodyPr>
          <a:lstStyle/>
          <a:p>
            <a:pPr algn="ctr"/>
            <a:r>
              <a:rPr lang="en-US" sz="2400" i="1" dirty="0"/>
              <a:t>Not sure about the cookies, but I promise the memes will get better…</a:t>
            </a:r>
          </a:p>
        </p:txBody>
      </p:sp>
      <p:pic>
        <p:nvPicPr>
          <p:cNvPr id="3074" name="Picture 2" descr="Come To The Dark Side | Know Your Meme">
            <a:extLst>
              <a:ext uri="{FF2B5EF4-FFF2-40B4-BE49-F238E27FC236}">
                <a16:creationId xmlns:a16="http://schemas.microsoft.com/office/drawing/2014/main" id="{C224B698-126C-7EAB-B420-C5FF7795B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480" y="1276185"/>
            <a:ext cx="447903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062C-57C0-8607-7C93-2F270DCF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69E1-A41B-C9C3-84C2-177C7B7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9423-C043-BFB6-2AB9-8B6F86E1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Driven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C630-C584-05AD-4B8E-A833C603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5068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EDA for short. Not to be confused with that other EDA (</a:t>
            </a:r>
            <a:r>
              <a:rPr lang="en-US" strike="sngStrike" dirty="0"/>
              <a:t>Exploratory Data Analysis</a:t>
            </a:r>
            <a:r>
              <a:rPr lang="en-US" dirty="0"/>
              <a:t>)</a:t>
            </a:r>
          </a:p>
          <a:p>
            <a:r>
              <a:rPr lang="en-US" dirty="0"/>
              <a:t>Accurately described in the </a:t>
            </a:r>
            <a:r>
              <a:rPr lang="en-US" i="1" dirty="0"/>
              <a:t>Reactive Manifesto:</a:t>
            </a:r>
          </a:p>
          <a:p>
            <a:pPr marL="530352" lvl="1" indent="0"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 marL="530352" lvl="1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”…application requirements have changed dramatically in recent years. Only a few years ago a large application had tens of servers, seconds of response time, hours of offline maintenance and gigabytes of data…Nowadays users expect millisecond response times and 100% uptime. Data is measured in Petabytes. Today's demands are simply not met by yesterday’s software architectures…we want systems that are Responsive, Resilient, Elastic and Message Driven. We call these Reactive Systems.”</a:t>
            </a:r>
          </a:p>
          <a:p>
            <a:pPr marL="530352" lvl="1" indent="0" algn="r" rtl="1">
              <a:buNone/>
            </a:pPr>
            <a:r>
              <a:rPr lang="en-US" sz="1400" dirty="0">
                <a:solidFill>
                  <a:srgbClr val="002060"/>
                </a:solidFill>
              </a:rPr>
              <a:t>The Reactive Manifesto (Published on September 16 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07BBD-CC0A-E226-BD55-76D7400A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A6A03-3921-1EC1-6680-27FD074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6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60CB-7FB8-C3D2-FDCB-05814660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traits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74E62-A605-E1DF-E92B-4C6EF4A1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797050" y="2571750"/>
            <a:ext cx="8750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C3919B-0039-34D0-B893-1D5A01DE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FE342-EAB7-61E4-0FF9-85B350D2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587441-E4C1-A453-15DE-3F3D9955B155}"/>
              </a:ext>
            </a:extLst>
          </p:cNvPr>
          <p:cNvSpPr/>
          <p:nvPr/>
        </p:nvSpPr>
        <p:spPr>
          <a:xfrm>
            <a:off x="5883964" y="2188845"/>
            <a:ext cx="1844703" cy="3829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35310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3B49-2883-FEE9-D68B-7853D8DB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0E308-FB95-1847-4545-E35BDD1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BAFD4F-C9B3-8D57-149F-353575221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65123"/>
              </p:ext>
            </p:extLst>
          </p:nvPr>
        </p:nvGraphicFramePr>
        <p:xfrm>
          <a:off x="7734970" y="495347"/>
          <a:ext cx="34755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>
            <a:extLst>
              <a:ext uri="{FF2B5EF4-FFF2-40B4-BE49-F238E27FC236}">
                <a16:creationId xmlns:a16="http://schemas.microsoft.com/office/drawing/2014/main" id="{F4FDFC3D-58B4-74DF-FEB2-7BFF03B4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406" y="2258786"/>
            <a:ext cx="4442247" cy="30219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9C24D6-FFAD-DF4C-7462-A1A73723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dirty="0"/>
              <a:t>Reactive Principles and Patterns</a:t>
            </a:r>
          </a:p>
        </p:txBody>
      </p:sp>
    </p:spTree>
    <p:extLst>
      <p:ext uri="{BB962C8B-B14F-4D97-AF65-F5344CB8AC3E}">
        <p14:creationId xmlns:p14="http://schemas.microsoft.com/office/powerpoint/2010/main" val="7429898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2736</TotalTime>
  <Words>848</Words>
  <Application>Microsoft Macintosh PowerPoint</Application>
  <PresentationFormat>Widescreen</PresentationFormat>
  <Paragraphs>147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Crop</vt:lpstr>
      <vt:lpstr>Event driven machine learning</vt:lpstr>
      <vt:lpstr>Why you should be interested</vt:lpstr>
      <vt:lpstr>Natan Mish</vt:lpstr>
      <vt:lpstr>Agenda</vt:lpstr>
      <vt:lpstr>DISCLAIMER</vt:lpstr>
      <vt:lpstr>Not sure about the cookies, but I promise the memes will get better…</vt:lpstr>
      <vt:lpstr>What is Event Driven Architecture?</vt:lpstr>
      <vt:lpstr>Reactive traits</vt:lpstr>
      <vt:lpstr>Reactive Principles and Patterns</vt:lpstr>
      <vt:lpstr>Events  Messages</vt:lpstr>
      <vt:lpstr>PowerPoint Presentation</vt:lpstr>
      <vt:lpstr>PowerPoint Presentation</vt:lpstr>
      <vt:lpstr>PowerPoint Presentation</vt:lpstr>
      <vt:lpstr>Function as a Service</vt:lpstr>
      <vt:lpstr>Standard Machine Learning System</vt:lpstr>
      <vt:lpstr>Use Case I: Online Inference using FaaS</vt:lpstr>
      <vt:lpstr>Use Case II: Online/Continual/Incremental Learning</vt:lpstr>
      <vt:lpstr>Online/Continual/Incremental Learning</vt:lpstr>
      <vt:lpstr>Serverless</vt:lpstr>
      <vt:lpstr>Common pitfalls and how to avoid them</vt:lpstr>
      <vt:lpstr>Common pitfalls and how to avoid them</vt:lpstr>
      <vt:lpstr>Common pitfalls and how to avoid them</vt:lpstr>
      <vt:lpstr>Mini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machine learning</dc:title>
  <dc:creator>Mish, Natan</dc:creator>
  <cp:lastModifiedBy>Mish, Natan</cp:lastModifiedBy>
  <cp:revision>34</cp:revision>
  <dcterms:created xsi:type="dcterms:W3CDTF">2023-05-10T17:17:39Z</dcterms:created>
  <dcterms:modified xsi:type="dcterms:W3CDTF">2023-05-21T12:23:53Z</dcterms:modified>
</cp:coreProperties>
</file>